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3" r:id="rId4"/>
    <p:sldMasterId id="2147483654" r:id="rId5"/>
    <p:sldMasterId id="2147483655" r:id="rId6"/>
    <p:sldMasterId id="2147483657" r:id="rId7"/>
    <p:sldMasterId id="2147483792" r:id="rId8"/>
    <p:sldMasterId id="2147483804" r:id="rId9"/>
    <p:sldMasterId id="2147483815" r:id="rId10"/>
  </p:sldMasterIdLst>
  <p:notesMasterIdLst>
    <p:notesMasterId r:id="rId46"/>
  </p:notesMasterIdLst>
  <p:sldIdLst>
    <p:sldId id="475" r:id="rId11"/>
    <p:sldId id="479" r:id="rId12"/>
    <p:sldId id="429" r:id="rId13"/>
    <p:sldId id="339" r:id="rId14"/>
    <p:sldId id="340" r:id="rId15"/>
    <p:sldId id="341" r:id="rId16"/>
    <p:sldId id="342" r:id="rId17"/>
    <p:sldId id="343" r:id="rId18"/>
    <p:sldId id="477" r:id="rId19"/>
    <p:sldId id="344" r:id="rId20"/>
    <p:sldId id="345" r:id="rId21"/>
    <p:sldId id="346" r:id="rId22"/>
    <p:sldId id="428" r:id="rId23"/>
    <p:sldId id="347" r:id="rId24"/>
    <p:sldId id="480" r:id="rId25"/>
    <p:sldId id="478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48" r:id="rId40"/>
    <p:sldId id="363" r:id="rId41"/>
    <p:sldId id="365" r:id="rId42"/>
    <p:sldId id="366" r:id="rId43"/>
    <p:sldId id="367" r:id="rId44"/>
    <p:sldId id="476" r:id="rId45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144217-05D3-AB46-BC90-FD98D1A58DB4}" v="25" dt="2021-02-04T07:48:08.3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2"/>
    <p:restoredTop sz="94694"/>
  </p:normalViewPr>
  <p:slideViewPr>
    <p:cSldViewPr>
      <p:cViewPr varScale="1">
        <p:scale>
          <a:sx n="121" d="100"/>
          <a:sy n="121" d="100"/>
        </p:scale>
        <p:origin x="872" y="176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Eyken Koen" userId="435f31d3-9fa3-41eb-a6e7-7dcb3a5dcb26" providerId="ADAL" clId="{6440C32E-8EE1-F443-B5CB-019DED9F45DF}"/>
    <pc:docChg chg="undo redo custSel mod addSld delSld modSld sldOrd modMainMaster modNotesMaster">
      <pc:chgData name="Van Eyken Koen" userId="435f31d3-9fa3-41eb-a6e7-7dcb3a5dcb26" providerId="ADAL" clId="{6440C32E-8EE1-F443-B5CB-019DED9F45DF}" dt="2020-06-10T14:54:25.756" v="1660"/>
      <pc:docMkLst>
        <pc:docMk/>
      </pc:docMkLst>
      <pc:sldChg chg="modSp del modNotes">
        <pc:chgData name="Van Eyken Koen" userId="435f31d3-9fa3-41eb-a6e7-7dcb3a5dcb26" providerId="ADAL" clId="{6440C32E-8EE1-F443-B5CB-019DED9F45DF}" dt="2020-06-10T11:55:51.226" v="4" actId="2696"/>
        <pc:sldMkLst>
          <pc:docMk/>
          <pc:sldMk cId="0" sldId="256"/>
        </pc:sldMkLst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256"/>
            <ac:spMk id="12289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256"/>
            <ac:spMk id="12290" creationId="{00000000-0000-0000-0000-000000000000}"/>
          </ac:spMkLst>
        </pc:spChg>
      </pc:sldChg>
      <pc:sldChg chg="modSp">
        <pc:chgData name="Van Eyken Koen" userId="435f31d3-9fa3-41eb-a6e7-7dcb3a5dcb26" providerId="ADAL" clId="{6440C32E-8EE1-F443-B5CB-019DED9F45DF}" dt="2020-06-10T14:49:06.186" v="1596" actId="207"/>
        <pc:sldMkLst>
          <pc:docMk/>
          <pc:sldMk cId="0" sldId="339"/>
        </pc:sldMkLst>
        <pc:spChg chg="mod">
          <ac:chgData name="Van Eyken Koen" userId="435f31d3-9fa3-41eb-a6e7-7dcb3a5dcb26" providerId="ADAL" clId="{6440C32E-8EE1-F443-B5CB-019DED9F45DF}" dt="2020-06-10T14:13:06.922" v="1198" actId="108"/>
          <ac:spMkLst>
            <pc:docMk/>
            <pc:sldMk cId="0" sldId="339"/>
            <ac:spMk id="97281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39"/>
            <ac:spMk id="97282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39"/>
            <ac:spMk id="97283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0:34.030" v="60" actId="1076"/>
          <ac:spMkLst>
            <pc:docMk/>
            <pc:sldMk cId="0" sldId="339"/>
            <ac:spMk id="97285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0:34.030" v="60" actId="1076"/>
          <ac:spMkLst>
            <pc:docMk/>
            <pc:sldMk cId="0" sldId="339"/>
            <ac:spMk id="97286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0:34.030" v="60" actId="1076"/>
          <ac:spMkLst>
            <pc:docMk/>
            <pc:sldMk cId="0" sldId="339"/>
            <ac:spMk id="97287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4:49:06.186" v="1596" actId="207"/>
          <ac:spMkLst>
            <pc:docMk/>
            <pc:sldMk cId="0" sldId="339"/>
            <ac:spMk id="97288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0:34.030" v="60" actId="1076"/>
          <ac:spMkLst>
            <pc:docMk/>
            <pc:sldMk cId="0" sldId="339"/>
            <ac:spMk id="97289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0:34.030" v="60" actId="1076"/>
          <ac:spMkLst>
            <pc:docMk/>
            <pc:sldMk cId="0" sldId="339"/>
            <ac:spMk id="97290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0:34.030" v="60" actId="1076"/>
          <ac:spMkLst>
            <pc:docMk/>
            <pc:sldMk cId="0" sldId="339"/>
            <ac:spMk id="97291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0:34.030" v="60" actId="1076"/>
          <ac:spMkLst>
            <pc:docMk/>
            <pc:sldMk cId="0" sldId="339"/>
            <ac:spMk id="97292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0:34.030" v="60" actId="1076"/>
          <ac:spMkLst>
            <pc:docMk/>
            <pc:sldMk cId="0" sldId="339"/>
            <ac:spMk id="97293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0:34.030" v="60" actId="1076"/>
          <ac:spMkLst>
            <pc:docMk/>
            <pc:sldMk cId="0" sldId="339"/>
            <ac:spMk id="97294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0:34.030" v="60" actId="1076"/>
          <ac:spMkLst>
            <pc:docMk/>
            <pc:sldMk cId="0" sldId="339"/>
            <ac:spMk id="97295" creationId="{00000000-0000-0000-0000-000000000000}"/>
          </ac:spMkLst>
        </pc:spChg>
        <pc:grpChg chg="mod">
          <ac:chgData name="Van Eyken Koen" userId="435f31d3-9fa3-41eb-a6e7-7dcb3a5dcb26" providerId="ADAL" clId="{6440C32E-8EE1-F443-B5CB-019DED9F45DF}" dt="2020-06-10T12:00:34.030" v="60" actId="1076"/>
          <ac:grpSpMkLst>
            <pc:docMk/>
            <pc:sldMk cId="0" sldId="339"/>
            <ac:grpSpMk id="97284" creationId="{00000000-0000-0000-0000-000000000000}"/>
          </ac:grpSpMkLst>
        </pc:grpChg>
      </pc:sldChg>
      <pc:sldChg chg="addSp delSp modSp mod setBg">
        <pc:chgData name="Van Eyken Koen" userId="435f31d3-9fa3-41eb-a6e7-7dcb3a5dcb26" providerId="ADAL" clId="{6440C32E-8EE1-F443-B5CB-019DED9F45DF}" dt="2020-06-10T14:47:32.726" v="1556" actId="1076"/>
        <pc:sldMkLst>
          <pc:docMk/>
          <pc:sldMk cId="0" sldId="340"/>
        </pc:sldMkLst>
        <pc:spChg chg="add del mod">
          <ac:chgData name="Van Eyken Koen" userId="435f31d3-9fa3-41eb-a6e7-7dcb3a5dcb26" providerId="ADAL" clId="{6440C32E-8EE1-F443-B5CB-019DED9F45DF}" dt="2020-06-10T14:00:41.882" v="1052" actId="767"/>
          <ac:spMkLst>
            <pc:docMk/>
            <pc:sldMk cId="0" sldId="340"/>
            <ac:spMk id="4" creationId="{4F9BF53A-AD44-794A-B7D0-D86EE648ADFD}"/>
          </ac:spMkLst>
        </pc:spChg>
        <pc:spChg chg="add del mod">
          <ac:chgData name="Van Eyken Koen" userId="435f31d3-9fa3-41eb-a6e7-7dcb3a5dcb26" providerId="ADAL" clId="{6440C32E-8EE1-F443-B5CB-019DED9F45DF}" dt="2020-06-10T14:00:40.652" v="1050" actId="767"/>
          <ac:spMkLst>
            <pc:docMk/>
            <pc:sldMk cId="0" sldId="340"/>
            <ac:spMk id="5" creationId="{24BBDACA-CF65-8B45-A320-6B5F3D72B213}"/>
          </ac:spMkLst>
        </pc:spChg>
        <pc:spChg chg="add del mod">
          <ac:chgData name="Van Eyken Koen" userId="435f31d3-9fa3-41eb-a6e7-7dcb3a5dcb26" providerId="ADAL" clId="{6440C32E-8EE1-F443-B5CB-019DED9F45DF}" dt="2020-06-10T14:00:40.229" v="1049" actId="767"/>
          <ac:spMkLst>
            <pc:docMk/>
            <pc:sldMk cId="0" sldId="340"/>
            <ac:spMk id="6" creationId="{C6C4C858-4EF9-194F-A80A-12A57771C998}"/>
          </ac:spMkLst>
        </pc:spChg>
        <pc:spChg chg="add del">
          <ac:chgData name="Van Eyken Koen" userId="435f31d3-9fa3-41eb-a6e7-7dcb3a5dcb26" providerId="ADAL" clId="{6440C32E-8EE1-F443-B5CB-019DED9F45DF}" dt="2020-06-10T14:00:46.745" v="1055" actId="26606"/>
          <ac:spMkLst>
            <pc:docMk/>
            <pc:sldMk cId="0" sldId="340"/>
            <ac:spMk id="73" creationId="{F4C0B10B-D2C4-4A54-AFAD-3D27DF88BB37}"/>
          </ac:spMkLst>
        </pc:spChg>
        <pc:spChg chg="add del mod">
          <ac:chgData name="Van Eyken Koen" userId="435f31d3-9fa3-41eb-a6e7-7dcb3a5dcb26" providerId="ADAL" clId="{6440C32E-8EE1-F443-B5CB-019DED9F45DF}" dt="2020-06-10T14:46:39.735" v="1541" actId="12084"/>
          <ac:spMkLst>
            <pc:docMk/>
            <pc:sldMk cId="0" sldId="340"/>
            <ac:spMk id="98305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4:00:46.745" v="1055" actId="26606"/>
          <ac:spMkLst>
            <pc:docMk/>
            <pc:sldMk cId="0" sldId="340"/>
            <ac:spMk id="98306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40"/>
            <ac:spMk id="98307" creationId="{00000000-0000-0000-0000-000000000000}"/>
          </ac:spMkLst>
        </pc:spChg>
        <pc:spChg chg="mod ord">
          <ac:chgData name="Van Eyken Koen" userId="435f31d3-9fa3-41eb-a6e7-7dcb3a5dcb26" providerId="ADAL" clId="{6440C32E-8EE1-F443-B5CB-019DED9F45DF}" dt="2020-06-10T14:46:47.109" v="1543" actId="1076"/>
          <ac:spMkLst>
            <pc:docMk/>
            <pc:sldMk cId="0" sldId="340"/>
            <ac:spMk id="98308" creationId="{00000000-0000-0000-0000-000000000000}"/>
          </ac:spMkLst>
        </pc:spChg>
        <pc:grpChg chg="add del">
          <ac:chgData name="Van Eyken Koen" userId="435f31d3-9fa3-41eb-a6e7-7dcb3a5dcb26" providerId="ADAL" clId="{6440C32E-8EE1-F443-B5CB-019DED9F45DF}" dt="2020-06-10T14:00:46.745" v="1055" actId="26606"/>
          <ac:grpSpMkLst>
            <pc:docMk/>
            <pc:sldMk cId="0" sldId="340"/>
            <ac:grpSpMk id="75" creationId="{B6BADB90-C74B-40D6-86DC-503F65FCE8DC}"/>
          </ac:grpSpMkLst>
        </pc:grpChg>
        <pc:graphicFrameChg chg="add del mod">
          <ac:chgData name="Van Eyken Koen" userId="435f31d3-9fa3-41eb-a6e7-7dcb3a5dcb26" providerId="ADAL" clId="{6440C32E-8EE1-F443-B5CB-019DED9F45DF}" dt="2020-06-10T14:46:30.930" v="1540" actId="12084"/>
          <ac:graphicFrameMkLst>
            <pc:docMk/>
            <pc:sldMk cId="0" sldId="340"/>
            <ac:graphicFrameMk id="2" creationId="{F558B57A-0B91-F540-B276-C2B1F18D512F}"/>
          </ac:graphicFrameMkLst>
        </pc:graphicFrameChg>
        <pc:graphicFrameChg chg="add mod">
          <ac:chgData name="Van Eyken Koen" userId="435f31d3-9fa3-41eb-a6e7-7dcb3a5dcb26" providerId="ADAL" clId="{6440C32E-8EE1-F443-B5CB-019DED9F45DF}" dt="2020-06-10T14:47:00.503" v="1548" actId="14100"/>
          <ac:graphicFrameMkLst>
            <pc:docMk/>
            <pc:sldMk cId="0" sldId="340"/>
            <ac:graphicFrameMk id="4" creationId="{CF5F5711-AC7C-2144-BAFC-1F4FF8086098}"/>
          </ac:graphicFrameMkLst>
        </pc:graphicFrameChg>
        <pc:picChg chg="add del mod">
          <ac:chgData name="Van Eyken Koen" userId="435f31d3-9fa3-41eb-a6e7-7dcb3a5dcb26" providerId="ADAL" clId="{6440C32E-8EE1-F443-B5CB-019DED9F45DF}" dt="2020-06-10T12:07:40.666" v="84" actId="478"/>
          <ac:picMkLst>
            <pc:docMk/>
            <pc:sldMk cId="0" sldId="340"/>
            <ac:picMk id="2" creationId="{8EF12E90-68B9-7246-89B7-6023CF7D564E}"/>
          </ac:picMkLst>
        </pc:picChg>
        <pc:picChg chg="add mod ord">
          <ac:chgData name="Van Eyken Koen" userId="435f31d3-9fa3-41eb-a6e7-7dcb3a5dcb26" providerId="ADAL" clId="{6440C32E-8EE1-F443-B5CB-019DED9F45DF}" dt="2020-06-10T14:47:32.726" v="1556" actId="1076"/>
          <ac:picMkLst>
            <pc:docMk/>
            <pc:sldMk cId="0" sldId="340"/>
            <ac:picMk id="3" creationId="{D82E831D-8B35-7147-B6B9-015635C74527}"/>
          </ac:picMkLst>
        </pc:picChg>
      </pc:sldChg>
      <pc:sldChg chg="modSp">
        <pc:chgData name="Van Eyken Koen" userId="435f31d3-9fa3-41eb-a6e7-7dcb3a5dcb26" providerId="ADAL" clId="{6440C32E-8EE1-F443-B5CB-019DED9F45DF}" dt="2020-06-10T12:08:24.273" v="92" actId="403"/>
        <pc:sldMkLst>
          <pc:docMk/>
          <pc:sldMk cId="0" sldId="341"/>
        </pc:sldMkLst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41"/>
            <ac:spMk id="99329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41"/>
            <ac:spMk id="99330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41"/>
            <ac:spMk id="99331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4:00.124" v="83" actId="1076"/>
          <ac:spMkLst>
            <pc:docMk/>
            <pc:sldMk cId="0" sldId="341"/>
            <ac:spMk id="99333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4:00.124" v="83" actId="1076"/>
          <ac:spMkLst>
            <pc:docMk/>
            <pc:sldMk cId="0" sldId="341"/>
            <ac:spMk id="99334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4:00.124" v="83" actId="1076"/>
          <ac:spMkLst>
            <pc:docMk/>
            <pc:sldMk cId="0" sldId="341"/>
            <ac:spMk id="99335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4:00.124" v="83" actId="1076"/>
          <ac:spMkLst>
            <pc:docMk/>
            <pc:sldMk cId="0" sldId="341"/>
            <ac:spMk id="99336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4:00.124" v="83" actId="1076"/>
          <ac:spMkLst>
            <pc:docMk/>
            <pc:sldMk cId="0" sldId="341"/>
            <ac:spMk id="99337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4:00.124" v="83" actId="1076"/>
          <ac:spMkLst>
            <pc:docMk/>
            <pc:sldMk cId="0" sldId="341"/>
            <ac:spMk id="99338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4:00.124" v="83" actId="1076"/>
          <ac:spMkLst>
            <pc:docMk/>
            <pc:sldMk cId="0" sldId="341"/>
            <ac:spMk id="99339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4:00.124" v="83" actId="1076"/>
          <ac:spMkLst>
            <pc:docMk/>
            <pc:sldMk cId="0" sldId="341"/>
            <ac:spMk id="99340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4:00.124" v="83" actId="1076"/>
          <ac:spMkLst>
            <pc:docMk/>
            <pc:sldMk cId="0" sldId="341"/>
            <ac:spMk id="99341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4:00.124" v="83" actId="1076"/>
          <ac:spMkLst>
            <pc:docMk/>
            <pc:sldMk cId="0" sldId="341"/>
            <ac:spMk id="99342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4:00.124" v="83" actId="1076"/>
          <ac:spMkLst>
            <pc:docMk/>
            <pc:sldMk cId="0" sldId="341"/>
            <ac:spMk id="99343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4:00.124" v="83" actId="1076"/>
          <ac:spMkLst>
            <pc:docMk/>
            <pc:sldMk cId="0" sldId="341"/>
            <ac:spMk id="99344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4:00.124" v="83" actId="1076"/>
          <ac:spMkLst>
            <pc:docMk/>
            <pc:sldMk cId="0" sldId="341"/>
            <ac:spMk id="99345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4:00.124" v="83" actId="1076"/>
          <ac:spMkLst>
            <pc:docMk/>
            <pc:sldMk cId="0" sldId="341"/>
            <ac:spMk id="99346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4:00.124" v="83" actId="1076"/>
          <ac:spMkLst>
            <pc:docMk/>
            <pc:sldMk cId="0" sldId="341"/>
            <ac:spMk id="99347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4:00.124" v="83" actId="1076"/>
          <ac:spMkLst>
            <pc:docMk/>
            <pc:sldMk cId="0" sldId="341"/>
            <ac:spMk id="99348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4:00.124" v="83" actId="1076"/>
          <ac:spMkLst>
            <pc:docMk/>
            <pc:sldMk cId="0" sldId="341"/>
            <ac:spMk id="99349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08:24.273" v="92" actId="403"/>
          <ac:spMkLst>
            <pc:docMk/>
            <pc:sldMk cId="0" sldId="341"/>
            <ac:spMk id="99350" creationId="{00000000-0000-0000-0000-000000000000}"/>
          </ac:spMkLst>
        </pc:spChg>
        <pc:grpChg chg="mod">
          <ac:chgData name="Van Eyken Koen" userId="435f31d3-9fa3-41eb-a6e7-7dcb3a5dcb26" providerId="ADAL" clId="{6440C32E-8EE1-F443-B5CB-019DED9F45DF}" dt="2020-06-10T12:04:00.124" v="83" actId="1076"/>
          <ac:grpSpMkLst>
            <pc:docMk/>
            <pc:sldMk cId="0" sldId="341"/>
            <ac:grpSpMk id="99332" creationId="{00000000-0000-0000-0000-000000000000}"/>
          </ac:grpSpMkLst>
        </pc:grpChg>
      </pc:sldChg>
      <pc:sldChg chg="addSp delSp modSp">
        <pc:chgData name="Van Eyken Koen" userId="435f31d3-9fa3-41eb-a6e7-7dcb3a5dcb26" providerId="ADAL" clId="{6440C32E-8EE1-F443-B5CB-019DED9F45DF}" dt="2020-06-10T12:11:53.969" v="131" actId="1076"/>
        <pc:sldMkLst>
          <pc:docMk/>
          <pc:sldMk cId="0" sldId="342"/>
        </pc:sldMkLst>
        <pc:spChg chg="add mod">
          <ac:chgData name="Van Eyken Koen" userId="435f31d3-9fa3-41eb-a6e7-7dcb3a5dcb26" providerId="ADAL" clId="{6440C32E-8EE1-F443-B5CB-019DED9F45DF}" dt="2020-06-10T12:11:12.430" v="119" actId="14100"/>
          <ac:spMkLst>
            <pc:docMk/>
            <pc:sldMk cId="0" sldId="342"/>
            <ac:spMk id="7" creationId="{4D57459C-79CC-8C45-8864-EAF6AFEB7F39}"/>
          </ac:spMkLst>
        </pc:spChg>
        <pc:spChg chg="add mod">
          <ac:chgData name="Van Eyken Koen" userId="435f31d3-9fa3-41eb-a6e7-7dcb3a5dcb26" providerId="ADAL" clId="{6440C32E-8EE1-F443-B5CB-019DED9F45DF}" dt="2020-06-10T12:11:40.686" v="129" actId="1076"/>
          <ac:spMkLst>
            <pc:docMk/>
            <pc:sldMk cId="0" sldId="342"/>
            <ac:spMk id="12" creationId="{D3538E91-9356-C043-B4DF-E5D6ADD4C2C7}"/>
          </ac:spMkLst>
        </pc:spChg>
        <pc:spChg chg="mod">
          <ac:chgData name="Van Eyken Koen" userId="435f31d3-9fa3-41eb-a6e7-7dcb3a5dcb26" providerId="ADAL" clId="{6440C32E-8EE1-F443-B5CB-019DED9F45DF}" dt="2020-06-10T12:11:32.655" v="127" actId="1076"/>
          <ac:spMkLst>
            <pc:docMk/>
            <pc:sldMk cId="0" sldId="342"/>
            <ac:spMk id="100353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11:53.969" v="131" actId="1076"/>
          <ac:spMkLst>
            <pc:docMk/>
            <pc:sldMk cId="0" sldId="342"/>
            <ac:spMk id="100354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42"/>
            <ac:spMk id="100355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42"/>
            <ac:spMk id="100356" creationId="{00000000-0000-0000-0000-000000000000}"/>
          </ac:spMkLst>
        </pc:spChg>
        <pc:picChg chg="add mod">
          <ac:chgData name="Van Eyken Koen" userId="435f31d3-9fa3-41eb-a6e7-7dcb3a5dcb26" providerId="ADAL" clId="{6440C32E-8EE1-F443-B5CB-019DED9F45DF}" dt="2020-06-10T12:11:29.750" v="125" actId="14100"/>
          <ac:picMkLst>
            <pc:docMk/>
            <pc:sldMk cId="0" sldId="342"/>
            <ac:picMk id="2" creationId="{B60823C2-0244-E74A-BE60-38DD60CC41A6}"/>
          </ac:picMkLst>
        </pc:picChg>
        <pc:cxnChg chg="add del mod">
          <ac:chgData name="Van Eyken Koen" userId="435f31d3-9fa3-41eb-a6e7-7dcb3a5dcb26" providerId="ADAL" clId="{6440C32E-8EE1-F443-B5CB-019DED9F45DF}" dt="2020-06-10T12:10:52.249" v="112" actId="478"/>
          <ac:cxnSpMkLst>
            <pc:docMk/>
            <pc:sldMk cId="0" sldId="342"/>
            <ac:cxnSpMk id="4" creationId="{461818CC-BB9D-B74A-AECE-57123B65B93C}"/>
          </ac:cxnSpMkLst>
        </pc:cxnChg>
      </pc:sldChg>
      <pc:sldChg chg="addSp delSp modSp">
        <pc:chgData name="Van Eyken Koen" userId="435f31d3-9fa3-41eb-a6e7-7dcb3a5dcb26" providerId="ADAL" clId="{6440C32E-8EE1-F443-B5CB-019DED9F45DF}" dt="2020-06-10T14:48:41.229" v="1562"/>
        <pc:sldMkLst>
          <pc:docMk/>
          <pc:sldMk cId="0" sldId="343"/>
        </pc:sldMkLst>
        <pc:spChg chg="mod">
          <ac:chgData name="Van Eyken Koen" userId="435f31d3-9fa3-41eb-a6e7-7dcb3a5dcb26" providerId="ADAL" clId="{6440C32E-8EE1-F443-B5CB-019DED9F45DF}" dt="2020-06-10T12:12:34.290" v="147" actId="1076"/>
          <ac:spMkLst>
            <pc:docMk/>
            <pc:sldMk cId="0" sldId="343"/>
            <ac:spMk id="101377" creationId="{00000000-0000-0000-0000-000000000000}"/>
          </ac:spMkLst>
        </pc:spChg>
        <pc:spChg chg="add del mod">
          <ac:chgData name="Van Eyken Koen" userId="435f31d3-9fa3-41eb-a6e7-7dcb3a5dcb26" providerId="ADAL" clId="{6440C32E-8EE1-F443-B5CB-019DED9F45DF}" dt="2020-06-10T14:48:22.902" v="1559" actId="12084"/>
          <ac:spMkLst>
            <pc:docMk/>
            <pc:sldMk cId="0" sldId="343"/>
            <ac:spMk id="101378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43"/>
            <ac:spMk id="101379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43"/>
            <ac:spMk id="101380" creationId="{00000000-0000-0000-0000-000000000000}"/>
          </ac:spMkLst>
        </pc:spChg>
        <pc:graphicFrameChg chg="add del mod">
          <ac:chgData name="Van Eyken Koen" userId="435f31d3-9fa3-41eb-a6e7-7dcb3a5dcb26" providerId="ADAL" clId="{6440C32E-8EE1-F443-B5CB-019DED9F45DF}" dt="2020-06-10T14:48:18.562" v="1558" actId="12084"/>
          <ac:graphicFrameMkLst>
            <pc:docMk/>
            <pc:sldMk cId="0" sldId="343"/>
            <ac:graphicFrameMk id="2" creationId="{27BA0C8E-41B9-EB4C-A0D7-45FD51519BE9}"/>
          </ac:graphicFrameMkLst>
        </pc:graphicFrameChg>
        <pc:graphicFrameChg chg="add mod">
          <ac:chgData name="Van Eyken Koen" userId="435f31d3-9fa3-41eb-a6e7-7dcb3a5dcb26" providerId="ADAL" clId="{6440C32E-8EE1-F443-B5CB-019DED9F45DF}" dt="2020-06-10T14:48:41.229" v="1562"/>
          <ac:graphicFrameMkLst>
            <pc:docMk/>
            <pc:sldMk cId="0" sldId="343"/>
            <ac:graphicFrameMk id="3" creationId="{D89B78C5-5F61-C446-AC8C-B530A2A1C2C6}"/>
          </ac:graphicFrameMkLst>
        </pc:graphicFrameChg>
      </pc:sldChg>
      <pc:sldChg chg="addSp delSp modSp">
        <pc:chgData name="Van Eyken Koen" userId="435f31d3-9fa3-41eb-a6e7-7dcb3a5dcb26" providerId="ADAL" clId="{6440C32E-8EE1-F443-B5CB-019DED9F45DF}" dt="2020-06-10T12:23:01.915" v="358" actId="1076"/>
        <pc:sldMkLst>
          <pc:docMk/>
          <pc:sldMk cId="0" sldId="344"/>
        </pc:sldMkLst>
        <pc:spChg chg="add mod">
          <ac:chgData name="Van Eyken Koen" userId="435f31d3-9fa3-41eb-a6e7-7dcb3a5dcb26" providerId="ADAL" clId="{6440C32E-8EE1-F443-B5CB-019DED9F45DF}" dt="2020-06-10T12:22:53.997" v="357" actId="20577"/>
          <ac:spMkLst>
            <pc:docMk/>
            <pc:sldMk cId="0" sldId="344"/>
            <ac:spMk id="3" creationId="{66C7FA20-147E-894C-860D-B3C4C3A4066B}"/>
          </ac:spMkLst>
        </pc:spChg>
        <pc:spChg chg="mod">
          <ac:chgData name="Van Eyken Koen" userId="435f31d3-9fa3-41eb-a6e7-7dcb3a5dcb26" providerId="ADAL" clId="{6440C32E-8EE1-F443-B5CB-019DED9F45DF}" dt="2020-06-10T12:20:07.843" v="278" actId="6549"/>
          <ac:spMkLst>
            <pc:docMk/>
            <pc:sldMk cId="0" sldId="344"/>
            <ac:spMk id="102401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23:01.915" v="358" actId="1076"/>
          <ac:spMkLst>
            <pc:docMk/>
            <pc:sldMk cId="0" sldId="344"/>
            <ac:spMk id="102402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44"/>
            <ac:spMk id="102403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44"/>
            <ac:spMk id="102404" creationId="{00000000-0000-0000-0000-000000000000}"/>
          </ac:spMkLst>
        </pc:spChg>
        <pc:picChg chg="add mod">
          <ac:chgData name="Van Eyken Koen" userId="435f31d3-9fa3-41eb-a6e7-7dcb3a5dcb26" providerId="ADAL" clId="{6440C32E-8EE1-F443-B5CB-019DED9F45DF}" dt="2020-06-10T12:22:23.375" v="339" actId="1076"/>
          <ac:picMkLst>
            <pc:docMk/>
            <pc:sldMk cId="0" sldId="344"/>
            <ac:picMk id="2" creationId="{8D86638C-E110-2749-9BEB-71F2FA1804B8}"/>
          </ac:picMkLst>
        </pc:picChg>
        <pc:picChg chg="del mod">
          <ac:chgData name="Van Eyken Koen" userId="435f31d3-9fa3-41eb-a6e7-7dcb3a5dcb26" providerId="ADAL" clId="{6440C32E-8EE1-F443-B5CB-019DED9F45DF}" dt="2020-06-10T12:15:02.257" v="204" actId="478"/>
          <ac:picMkLst>
            <pc:docMk/>
            <pc:sldMk cId="0" sldId="344"/>
            <ac:picMk id="50178" creationId="{00000000-0000-0000-0000-000000000000}"/>
          </ac:picMkLst>
        </pc:picChg>
      </pc:sldChg>
      <pc:sldChg chg="addSp delSp modSp mod setBg">
        <pc:chgData name="Van Eyken Koen" userId="435f31d3-9fa3-41eb-a6e7-7dcb3a5dcb26" providerId="ADAL" clId="{6440C32E-8EE1-F443-B5CB-019DED9F45DF}" dt="2020-06-10T12:30:52.642" v="379" actId="14100"/>
        <pc:sldMkLst>
          <pc:docMk/>
          <pc:sldMk cId="0" sldId="345"/>
        </pc:sldMkLst>
        <pc:spChg chg="add del">
          <ac:chgData name="Van Eyken Koen" userId="435f31d3-9fa3-41eb-a6e7-7dcb3a5dcb26" providerId="ADAL" clId="{6440C32E-8EE1-F443-B5CB-019DED9F45DF}" dt="2020-06-10T12:30:43.566" v="376" actId="26606"/>
          <ac:spMkLst>
            <pc:docMk/>
            <pc:sldMk cId="0" sldId="345"/>
            <ac:spMk id="73" creationId="{201CC55D-ED54-4C5C-95E6-10947BD1103B}"/>
          </ac:spMkLst>
        </pc:spChg>
        <pc:spChg chg="add del">
          <ac:chgData name="Van Eyken Koen" userId="435f31d3-9fa3-41eb-a6e7-7dcb3a5dcb26" providerId="ADAL" clId="{6440C32E-8EE1-F443-B5CB-019DED9F45DF}" dt="2020-06-10T12:30:43.566" v="376" actId="26606"/>
          <ac:spMkLst>
            <pc:docMk/>
            <pc:sldMk cId="0" sldId="345"/>
            <ac:spMk id="79" creationId="{3873B707-463F-40B0-8227-E8CC6C67EB25}"/>
          </ac:spMkLst>
        </pc:spChg>
        <pc:spChg chg="add del">
          <ac:chgData name="Van Eyken Koen" userId="435f31d3-9fa3-41eb-a6e7-7dcb3a5dcb26" providerId="ADAL" clId="{6440C32E-8EE1-F443-B5CB-019DED9F45DF}" dt="2020-06-10T12:30:43.566" v="376" actId="26606"/>
          <ac:spMkLst>
            <pc:docMk/>
            <pc:sldMk cId="0" sldId="345"/>
            <ac:spMk id="81" creationId="{C13237C8-E62C-4F0D-A318-BD6FB6C2D138}"/>
          </ac:spMkLst>
        </pc:spChg>
        <pc:spChg chg="add del">
          <ac:chgData name="Van Eyken Koen" userId="435f31d3-9fa3-41eb-a6e7-7dcb3a5dcb26" providerId="ADAL" clId="{6440C32E-8EE1-F443-B5CB-019DED9F45DF}" dt="2020-06-10T12:30:43.566" v="376" actId="26606"/>
          <ac:spMkLst>
            <pc:docMk/>
            <pc:sldMk cId="0" sldId="345"/>
            <ac:spMk id="83" creationId="{19C9EAEA-39D0-4B0E-A0EB-51E7B26740B1}"/>
          </ac:spMkLst>
        </pc:spChg>
        <pc:spChg chg="mod">
          <ac:chgData name="Van Eyken Koen" userId="435f31d3-9fa3-41eb-a6e7-7dcb3a5dcb26" providerId="ADAL" clId="{6440C32E-8EE1-F443-B5CB-019DED9F45DF}" dt="2020-06-10T12:30:43.566" v="376" actId="26606"/>
          <ac:spMkLst>
            <pc:docMk/>
            <pc:sldMk cId="0" sldId="345"/>
            <ac:spMk id="103425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30:47.123" v="377" actId="20577"/>
          <ac:spMkLst>
            <pc:docMk/>
            <pc:sldMk cId="0" sldId="345"/>
            <ac:spMk id="103426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30:43.566" v="376" actId="26606"/>
          <ac:spMkLst>
            <pc:docMk/>
            <pc:sldMk cId="0" sldId="345"/>
            <ac:spMk id="103427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45"/>
            <ac:spMk id="103428" creationId="{00000000-0000-0000-0000-000000000000}"/>
          </ac:spMkLst>
        </pc:spChg>
        <pc:grpChg chg="add del">
          <ac:chgData name="Van Eyken Koen" userId="435f31d3-9fa3-41eb-a6e7-7dcb3a5dcb26" providerId="ADAL" clId="{6440C32E-8EE1-F443-B5CB-019DED9F45DF}" dt="2020-06-10T12:30:43.566" v="376" actId="26606"/>
          <ac:grpSpMkLst>
            <pc:docMk/>
            <pc:sldMk cId="0" sldId="345"/>
            <ac:grpSpMk id="75" creationId="{1DE889C7-FAD6-4397-98E2-05D503484459}"/>
          </ac:grpSpMkLst>
        </pc:grpChg>
        <pc:picChg chg="add mod ord">
          <ac:chgData name="Van Eyken Koen" userId="435f31d3-9fa3-41eb-a6e7-7dcb3a5dcb26" providerId="ADAL" clId="{6440C32E-8EE1-F443-B5CB-019DED9F45DF}" dt="2020-06-10T12:30:52.642" v="379" actId="14100"/>
          <ac:picMkLst>
            <pc:docMk/>
            <pc:sldMk cId="0" sldId="345"/>
            <ac:picMk id="2" creationId="{F5C062FE-F573-404D-BB76-E518D05FCBA6}"/>
          </ac:picMkLst>
        </pc:picChg>
      </pc:sldChg>
      <pc:sldChg chg="addSp delSp modSp mod setBg">
        <pc:chgData name="Van Eyken Koen" userId="435f31d3-9fa3-41eb-a6e7-7dcb3a5dcb26" providerId="ADAL" clId="{6440C32E-8EE1-F443-B5CB-019DED9F45DF}" dt="2020-06-10T14:02:07.423" v="1068" actId="26606"/>
        <pc:sldMkLst>
          <pc:docMk/>
          <pc:sldMk cId="0" sldId="346"/>
        </pc:sldMkLst>
        <pc:spChg chg="add del">
          <ac:chgData name="Van Eyken Koen" userId="435f31d3-9fa3-41eb-a6e7-7dcb3a5dcb26" providerId="ADAL" clId="{6440C32E-8EE1-F443-B5CB-019DED9F45DF}" dt="2020-06-10T14:02:07.423" v="1068" actId="26606"/>
          <ac:spMkLst>
            <pc:docMk/>
            <pc:sldMk cId="0" sldId="346"/>
            <ac:spMk id="74" creationId="{911A6C77-6109-4F77-975B-C375615A557E}"/>
          </ac:spMkLst>
        </pc:spChg>
        <pc:spChg chg="mod">
          <ac:chgData name="Van Eyken Koen" userId="435f31d3-9fa3-41eb-a6e7-7dcb3a5dcb26" providerId="ADAL" clId="{6440C32E-8EE1-F443-B5CB-019DED9F45DF}" dt="2020-06-10T14:02:07.423" v="1068" actId="26606"/>
          <ac:spMkLst>
            <pc:docMk/>
            <pc:sldMk cId="0" sldId="346"/>
            <ac:spMk id="104449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4:02:07.423" v="1068" actId="26606"/>
          <ac:spMkLst>
            <pc:docMk/>
            <pc:sldMk cId="0" sldId="346"/>
            <ac:spMk id="104450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4:02:07.423" v="1068" actId="26606"/>
          <ac:spMkLst>
            <pc:docMk/>
            <pc:sldMk cId="0" sldId="346"/>
            <ac:spMk id="104451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46"/>
            <ac:spMk id="104452" creationId="{00000000-0000-0000-0000-000000000000}"/>
          </ac:spMkLst>
        </pc:spChg>
        <pc:grpChg chg="add del">
          <ac:chgData name="Van Eyken Koen" userId="435f31d3-9fa3-41eb-a6e7-7dcb3a5dcb26" providerId="ADAL" clId="{6440C32E-8EE1-F443-B5CB-019DED9F45DF}" dt="2020-06-10T14:02:07.423" v="1068" actId="26606"/>
          <ac:grpSpMkLst>
            <pc:docMk/>
            <pc:sldMk cId="0" sldId="346"/>
            <ac:grpSpMk id="76" creationId="{CB343D17-9934-455E-B326-2F39206BA44A}"/>
          </ac:grpSpMkLst>
        </pc:grpChg>
        <pc:picChg chg="mod ord">
          <ac:chgData name="Van Eyken Koen" userId="435f31d3-9fa3-41eb-a6e7-7dcb3a5dcb26" providerId="ADAL" clId="{6440C32E-8EE1-F443-B5CB-019DED9F45DF}" dt="2020-06-10T14:02:07.423" v="1068" actId="26606"/>
          <ac:picMkLst>
            <pc:docMk/>
            <pc:sldMk cId="0" sldId="346"/>
            <ac:picMk id="51202" creationId="{00000000-0000-0000-0000-000000000000}"/>
          </ac:picMkLst>
        </pc:picChg>
      </pc:sldChg>
      <pc:sldChg chg="modSp">
        <pc:chgData name="Van Eyken Koen" userId="435f31d3-9fa3-41eb-a6e7-7dcb3a5dcb26" providerId="ADAL" clId="{6440C32E-8EE1-F443-B5CB-019DED9F45DF}" dt="2020-06-10T12:39:15.587" v="497" actId="167"/>
        <pc:sldMkLst>
          <pc:docMk/>
          <pc:sldMk cId="0" sldId="347"/>
        </pc:sldMkLst>
        <pc:spChg chg="mod">
          <ac:chgData name="Van Eyken Koen" userId="435f31d3-9fa3-41eb-a6e7-7dcb3a5dcb26" providerId="ADAL" clId="{6440C32E-8EE1-F443-B5CB-019DED9F45DF}" dt="2020-06-10T12:38:54.894" v="489" actId="20577"/>
          <ac:spMkLst>
            <pc:docMk/>
            <pc:sldMk cId="0" sldId="347"/>
            <ac:spMk id="105473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39:07.131" v="495" actId="20577"/>
          <ac:spMkLst>
            <pc:docMk/>
            <pc:sldMk cId="0" sldId="347"/>
            <ac:spMk id="105474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47"/>
            <ac:spMk id="105475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47"/>
            <ac:spMk id="105476" creationId="{00000000-0000-0000-0000-000000000000}"/>
          </ac:spMkLst>
        </pc:spChg>
        <pc:picChg chg="mod">
          <ac:chgData name="Van Eyken Koen" userId="435f31d3-9fa3-41eb-a6e7-7dcb3a5dcb26" providerId="ADAL" clId="{6440C32E-8EE1-F443-B5CB-019DED9F45DF}" dt="2020-06-10T12:39:15.587" v="497" actId="167"/>
          <ac:picMkLst>
            <pc:docMk/>
            <pc:sldMk cId="0" sldId="347"/>
            <ac:picMk id="105477" creationId="{00000000-0000-0000-0000-000000000000}"/>
          </ac:picMkLst>
        </pc:picChg>
      </pc:sldChg>
      <pc:sldChg chg="addSp delSp modSp">
        <pc:chgData name="Van Eyken Koen" userId="435f31d3-9fa3-41eb-a6e7-7dcb3a5dcb26" providerId="ADAL" clId="{6440C32E-8EE1-F443-B5CB-019DED9F45DF}" dt="2020-06-10T14:54:25.756" v="1660"/>
        <pc:sldMkLst>
          <pc:docMk/>
          <pc:sldMk cId="0" sldId="348"/>
        </pc:sldMkLst>
        <pc:spChg chg="mod">
          <ac:chgData name="Van Eyken Koen" userId="435f31d3-9fa3-41eb-a6e7-7dcb3a5dcb26" providerId="ADAL" clId="{6440C32E-8EE1-F443-B5CB-019DED9F45DF}" dt="2020-06-10T12:49:12.250" v="653" actId="6549"/>
          <ac:spMkLst>
            <pc:docMk/>
            <pc:sldMk cId="0" sldId="348"/>
            <ac:spMk id="106497" creationId="{00000000-0000-0000-0000-000000000000}"/>
          </ac:spMkLst>
        </pc:spChg>
        <pc:spChg chg="add del mod">
          <ac:chgData name="Van Eyken Koen" userId="435f31d3-9fa3-41eb-a6e7-7dcb3a5dcb26" providerId="ADAL" clId="{6440C32E-8EE1-F443-B5CB-019DED9F45DF}" dt="2020-06-10T14:51:04.681" v="1625" actId="12084"/>
          <ac:spMkLst>
            <pc:docMk/>
            <pc:sldMk cId="0" sldId="348"/>
            <ac:spMk id="106498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48"/>
            <ac:spMk id="106499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48"/>
            <ac:spMk id="106500" creationId="{00000000-0000-0000-0000-000000000000}"/>
          </ac:spMkLst>
        </pc:spChg>
        <pc:graphicFrameChg chg="add del mod">
          <ac:chgData name="Van Eyken Koen" userId="435f31d3-9fa3-41eb-a6e7-7dcb3a5dcb26" providerId="ADAL" clId="{6440C32E-8EE1-F443-B5CB-019DED9F45DF}" dt="2020-06-10T14:50:52.956" v="1622" actId="12084"/>
          <ac:graphicFrameMkLst>
            <pc:docMk/>
            <pc:sldMk cId="0" sldId="348"/>
            <ac:graphicFrameMk id="2" creationId="{EA5A514F-FFC1-E441-993B-F8003C02FD04}"/>
          </ac:graphicFrameMkLst>
        </pc:graphicFrameChg>
        <pc:graphicFrameChg chg="add del mod">
          <ac:chgData name="Van Eyken Koen" userId="435f31d3-9fa3-41eb-a6e7-7dcb3a5dcb26" providerId="ADAL" clId="{6440C32E-8EE1-F443-B5CB-019DED9F45DF}" dt="2020-06-10T14:51:00.064" v="1624" actId="12084"/>
          <ac:graphicFrameMkLst>
            <pc:docMk/>
            <pc:sldMk cId="0" sldId="348"/>
            <ac:graphicFrameMk id="3" creationId="{5854BD69-9F46-894D-9E0C-6E8D308E5925}"/>
          </ac:graphicFrameMkLst>
        </pc:graphicFrameChg>
        <pc:graphicFrameChg chg="add mod">
          <ac:chgData name="Van Eyken Koen" userId="435f31d3-9fa3-41eb-a6e7-7dcb3a5dcb26" providerId="ADAL" clId="{6440C32E-8EE1-F443-B5CB-019DED9F45DF}" dt="2020-06-10T14:54:25.756" v="1660"/>
          <ac:graphicFrameMkLst>
            <pc:docMk/>
            <pc:sldMk cId="0" sldId="348"/>
            <ac:graphicFrameMk id="4" creationId="{BFB92213-3E97-8844-B26C-ED4E204DA862}"/>
          </ac:graphicFrameMkLst>
        </pc:graphicFrameChg>
        <pc:picChg chg="del mod">
          <ac:chgData name="Van Eyken Koen" userId="435f31d3-9fa3-41eb-a6e7-7dcb3a5dcb26" providerId="ADAL" clId="{6440C32E-8EE1-F443-B5CB-019DED9F45DF}" dt="2020-06-10T12:46:44.606" v="586"/>
          <ac:picMkLst>
            <pc:docMk/>
            <pc:sldMk cId="0" sldId="348"/>
            <ac:picMk id="106501" creationId="{00000000-0000-0000-0000-000000000000}"/>
          </ac:picMkLst>
        </pc:picChg>
      </pc:sldChg>
      <pc:sldChg chg="addSp delSp modSp">
        <pc:chgData name="Van Eyken Koen" userId="435f31d3-9fa3-41eb-a6e7-7dcb3a5dcb26" providerId="ADAL" clId="{6440C32E-8EE1-F443-B5CB-019DED9F45DF}" dt="2020-06-10T14:50:39.301" v="1620" actId="14100"/>
        <pc:sldMkLst>
          <pc:docMk/>
          <pc:sldMk cId="0" sldId="350"/>
        </pc:sldMkLst>
        <pc:spChg chg="add del mod">
          <ac:chgData name="Van Eyken Koen" userId="435f31d3-9fa3-41eb-a6e7-7dcb3a5dcb26" providerId="ADAL" clId="{6440C32E-8EE1-F443-B5CB-019DED9F45DF}" dt="2020-06-10T12:54:59.034" v="714" actId="478"/>
          <ac:spMkLst>
            <pc:docMk/>
            <pc:sldMk cId="0" sldId="350"/>
            <ac:spMk id="10" creationId="{13C5DF73-8116-FE4A-8140-F9EBC4179A64}"/>
          </ac:spMkLst>
        </pc:spChg>
        <pc:spChg chg="add del mod">
          <ac:chgData name="Van Eyken Koen" userId="435f31d3-9fa3-41eb-a6e7-7dcb3a5dcb26" providerId="ADAL" clId="{6440C32E-8EE1-F443-B5CB-019DED9F45DF}" dt="2020-06-10T12:56:15.435" v="741" actId="478"/>
          <ac:spMkLst>
            <pc:docMk/>
            <pc:sldMk cId="0" sldId="350"/>
            <ac:spMk id="11" creationId="{556519DF-B0D2-C942-A9A4-73DCCECA4958}"/>
          </ac:spMkLst>
        </pc:spChg>
        <pc:spChg chg="add del mod">
          <ac:chgData name="Van Eyken Koen" userId="435f31d3-9fa3-41eb-a6e7-7dcb3a5dcb26" providerId="ADAL" clId="{6440C32E-8EE1-F443-B5CB-019DED9F45DF}" dt="2020-06-10T12:55:20.256" v="722" actId="478"/>
          <ac:spMkLst>
            <pc:docMk/>
            <pc:sldMk cId="0" sldId="350"/>
            <ac:spMk id="12" creationId="{E24D7EA2-121D-0F48-8672-262EE365EE11}"/>
          </ac:spMkLst>
        </pc:spChg>
        <pc:spChg chg="add del mod">
          <ac:chgData name="Van Eyken Koen" userId="435f31d3-9fa3-41eb-a6e7-7dcb3a5dcb26" providerId="ADAL" clId="{6440C32E-8EE1-F443-B5CB-019DED9F45DF}" dt="2020-06-10T12:55:19.408" v="721" actId="478"/>
          <ac:spMkLst>
            <pc:docMk/>
            <pc:sldMk cId="0" sldId="350"/>
            <ac:spMk id="13" creationId="{09F1A59A-2CDF-B74E-9AC7-92CF4120CC79}"/>
          </ac:spMkLst>
        </pc:spChg>
        <pc:spChg chg="add del mod">
          <ac:chgData name="Van Eyken Koen" userId="435f31d3-9fa3-41eb-a6e7-7dcb3a5dcb26" providerId="ADAL" clId="{6440C32E-8EE1-F443-B5CB-019DED9F45DF}" dt="2020-06-10T12:56:16.252" v="742" actId="478"/>
          <ac:spMkLst>
            <pc:docMk/>
            <pc:sldMk cId="0" sldId="350"/>
            <ac:spMk id="14" creationId="{0753D046-4950-B444-AEB8-14971E3827F3}"/>
          </ac:spMkLst>
        </pc:spChg>
        <pc:spChg chg="add mod">
          <ac:chgData name="Van Eyken Koen" userId="435f31d3-9fa3-41eb-a6e7-7dcb3a5dcb26" providerId="ADAL" clId="{6440C32E-8EE1-F443-B5CB-019DED9F45DF}" dt="2020-06-10T12:56:00.652" v="735" actId="1076"/>
          <ac:spMkLst>
            <pc:docMk/>
            <pc:sldMk cId="0" sldId="350"/>
            <ac:spMk id="15" creationId="{9F0A34CB-4DA9-214A-92E7-DD7B663377CB}"/>
          </ac:spMkLst>
        </pc:spChg>
        <pc:spChg chg="add del mod">
          <ac:chgData name="Van Eyken Koen" userId="435f31d3-9fa3-41eb-a6e7-7dcb3a5dcb26" providerId="ADAL" clId="{6440C32E-8EE1-F443-B5CB-019DED9F45DF}" dt="2020-06-10T12:55:55.348" v="733" actId="478"/>
          <ac:spMkLst>
            <pc:docMk/>
            <pc:sldMk cId="0" sldId="350"/>
            <ac:spMk id="16" creationId="{59659B95-1BD0-5043-9ADC-4716DB6440F4}"/>
          </ac:spMkLst>
        </pc:spChg>
        <pc:spChg chg="add mod">
          <ac:chgData name="Van Eyken Koen" userId="435f31d3-9fa3-41eb-a6e7-7dcb3a5dcb26" providerId="ADAL" clId="{6440C32E-8EE1-F443-B5CB-019DED9F45DF}" dt="2020-06-10T12:56:11.208" v="740" actId="14100"/>
          <ac:spMkLst>
            <pc:docMk/>
            <pc:sldMk cId="0" sldId="350"/>
            <ac:spMk id="17" creationId="{FDEF71AD-6ACE-6546-AC3D-0B9776B97E17}"/>
          </ac:spMkLst>
        </pc:spChg>
        <pc:spChg chg="add mod">
          <ac:chgData name="Van Eyken Koen" userId="435f31d3-9fa3-41eb-a6e7-7dcb3a5dcb26" providerId="ADAL" clId="{6440C32E-8EE1-F443-B5CB-019DED9F45DF}" dt="2020-06-10T12:56:23.369" v="744" actId="1076"/>
          <ac:spMkLst>
            <pc:docMk/>
            <pc:sldMk cId="0" sldId="350"/>
            <ac:spMk id="18" creationId="{CCCA0317-FF27-5646-AF04-1C2E55C92388}"/>
          </ac:spMkLst>
        </pc:spChg>
        <pc:spChg chg="add mod">
          <ac:chgData name="Van Eyken Koen" userId="435f31d3-9fa3-41eb-a6e7-7dcb3a5dcb26" providerId="ADAL" clId="{6440C32E-8EE1-F443-B5CB-019DED9F45DF}" dt="2020-06-10T12:56:23.369" v="744" actId="1076"/>
          <ac:spMkLst>
            <pc:docMk/>
            <pc:sldMk cId="0" sldId="350"/>
            <ac:spMk id="19" creationId="{DDC423C7-0900-384D-A5C9-D46D740116C3}"/>
          </ac:spMkLst>
        </pc:spChg>
        <pc:spChg chg="mod">
          <ac:chgData name="Van Eyken Koen" userId="435f31d3-9fa3-41eb-a6e7-7dcb3a5dcb26" providerId="ADAL" clId="{6440C32E-8EE1-F443-B5CB-019DED9F45DF}" dt="2020-06-10T12:55:22.636" v="723" actId="1076"/>
          <ac:spMkLst>
            <pc:docMk/>
            <pc:sldMk cId="0" sldId="350"/>
            <ac:spMk id="108545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4:50:39.301" v="1620" actId="14100"/>
          <ac:spMkLst>
            <pc:docMk/>
            <pc:sldMk cId="0" sldId="350"/>
            <ac:spMk id="108546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50"/>
            <ac:spMk id="108547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50"/>
            <ac:spMk id="108548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50"/>
            <ac:spMk id="108549" creationId="{00000000-0000-0000-0000-000000000000}"/>
          </ac:spMkLst>
        </pc:spChg>
        <pc:picChg chg="add mod">
          <ac:chgData name="Van Eyken Koen" userId="435f31d3-9fa3-41eb-a6e7-7dcb3a5dcb26" providerId="ADAL" clId="{6440C32E-8EE1-F443-B5CB-019DED9F45DF}" dt="2020-06-10T12:53:52.443" v="703" actId="1076"/>
          <ac:picMkLst>
            <pc:docMk/>
            <pc:sldMk cId="0" sldId="350"/>
            <ac:picMk id="2" creationId="{693FB7F4-31AC-274D-B907-C5F2C8D0D294}"/>
          </ac:picMkLst>
        </pc:picChg>
        <pc:picChg chg="add mod">
          <ac:chgData name="Van Eyken Koen" userId="435f31d3-9fa3-41eb-a6e7-7dcb3a5dcb26" providerId="ADAL" clId="{6440C32E-8EE1-F443-B5CB-019DED9F45DF}" dt="2020-06-10T12:54:25.332" v="706" actId="1076"/>
          <ac:picMkLst>
            <pc:docMk/>
            <pc:sldMk cId="0" sldId="350"/>
            <ac:picMk id="3" creationId="{B752323B-0D08-D340-97D8-7A7C905673F4}"/>
          </ac:picMkLst>
        </pc:picChg>
        <pc:picChg chg="mod">
          <ac:chgData name="Van Eyken Koen" userId="435f31d3-9fa3-41eb-a6e7-7dcb3a5dcb26" providerId="ADAL" clId="{6440C32E-8EE1-F443-B5CB-019DED9F45DF}" dt="2020-06-10T12:57:00.003" v="750" actId="1076"/>
          <ac:picMkLst>
            <pc:docMk/>
            <pc:sldMk cId="0" sldId="350"/>
            <ac:picMk id="108550" creationId="{00000000-0000-0000-0000-000000000000}"/>
          </ac:picMkLst>
        </pc:picChg>
      </pc:sldChg>
      <pc:sldChg chg="addSp delSp modSp">
        <pc:chgData name="Van Eyken Koen" userId="435f31d3-9fa3-41eb-a6e7-7dcb3a5dcb26" providerId="ADAL" clId="{6440C32E-8EE1-F443-B5CB-019DED9F45DF}" dt="2020-06-10T14:50:07.511" v="1607" actId="20577"/>
        <pc:sldMkLst>
          <pc:docMk/>
          <pc:sldMk cId="0" sldId="351"/>
        </pc:sldMkLst>
        <pc:spChg chg="mod">
          <ac:chgData name="Van Eyken Koen" userId="435f31d3-9fa3-41eb-a6e7-7dcb3a5dcb26" providerId="ADAL" clId="{6440C32E-8EE1-F443-B5CB-019DED9F45DF}" dt="2020-06-10T13:50:08.869" v="814" actId="20577"/>
          <ac:spMkLst>
            <pc:docMk/>
            <pc:sldMk cId="0" sldId="351"/>
            <ac:spMk id="109569" creationId="{00000000-0000-0000-0000-000000000000}"/>
          </ac:spMkLst>
        </pc:spChg>
        <pc:spChg chg="add del mod">
          <ac:chgData name="Van Eyken Koen" userId="435f31d3-9fa3-41eb-a6e7-7dcb3a5dcb26" providerId="ADAL" clId="{6440C32E-8EE1-F443-B5CB-019DED9F45DF}" dt="2020-06-10T14:49:34.921" v="1599" actId="12084"/>
          <ac:spMkLst>
            <pc:docMk/>
            <pc:sldMk cId="0" sldId="351"/>
            <ac:spMk id="109570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51"/>
            <ac:spMk id="109571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51"/>
            <ac:spMk id="109572" creationId="{00000000-0000-0000-0000-000000000000}"/>
          </ac:spMkLst>
        </pc:spChg>
        <pc:graphicFrameChg chg="add del mod">
          <ac:chgData name="Van Eyken Koen" userId="435f31d3-9fa3-41eb-a6e7-7dcb3a5dcb26" providerId="ADAL" clId="{6440C32E-8EE1-F443-B5CB-019DED9F45DF}" dt="2020-06-10T14:49:29.875" v="1598" actId="12084"/>
          <ac:graphicFrameMkLst>
            <pc:docMk/>
            <pc:sldMk cId="0" sldId="351"/>
            <ac:graphicFrameMk id="2" creationId="{C37210CF-3799-0945-9A4D-E76B748E92B9}"/>
          </ac:graphicFrameMkLst>
        </pc:graphicFrameChg>
        <pc:graphicFrameChg chg="add mod">
          <ac:chgData name="Van Eyken Koen" userId="435f31d3-9fa3-41eb-a6e7-7dcb3a5dcb26" providerId="ADAL" clId="{6440C32E-8EE1-F443-B5CB-019DED9F45DF}" dt="2020-06-10T14:50:07.511" v="1607" actId="20577"/>
          <ac:graphicFrameMkLst>
            <pc:docMk/>
            <pc:sldMk cId="0" sldId="351"/>
            <ac:graphicFrameMk id="3" creationId="{A7C5006C-B308-D843-A016-412028747EF4}"/>
          </ac:graphicFrameMkLst>
        </pc:graphicFrameChg>
        <pc:picChg chg="add mod">
          <ac:chgData name="Van Eyken Koen" userId="435f31d3-9fa3-41eb-a6e7-7dcb3a5dcb26" providerId="ADAL" clId="{6440C32E-8EE1-F443-B5CB-019DED9F45DF}" dt="2020-06-10T14:50:03.852" v="1606" actId="1076"/>
          <ac:picMkLst>
            <pc:docMk/>
            <pc:sldMk cId="0" sldId="351"/>
            <ac:picMk id="6" creationId="{25E7A391-2C80-114A-895F-80BA40845BFB}"/>
          </ac:picMkLst>
        </pc:picChg>
      </pc:sldChg>
      <pc:sldChg chg="addSp modSp">
        <pc:chgData name="Van Eyken Koen" userId="435f31d3-9fa3-41eb-a6e7-7dcb3a5dcb26" providerId="ADAL" clId="{6440C32E-8EE1-F443-B5CB-019DED9F45DF}" dt="2020-06-10T14:45:42.593" v="1538" actId="1076"/>
        <pc:sldMkLst>
          <pc:docMk/>
          <pc:sldMk cId="0" sldId="352"/>
        </pc:sldMkLst>
        <pc:spChg chg="add mod">
          <ac:chgData name="Van Eyken Koen" userId="435f31d3-9fa3-41eb-a6e7-7dcb3a5dcb26" providerId="ADAL" clId="{6440C32E-8EE1-F443-B5CB-019DED9F45DF}" dt="2020-06-10T14:45:42.593" v="1538" actId="1076"/>
          <ac:spMkLst>
            <pc:docMk/>
            <pc:sldMk cId="0" sldId="352"/>
            <ac:spMk id="2" creationId="{4755F189-DC21-504B-84F9-72400CB77F5D}"/>
          </ac:spMkLst>
        </pc:spChg>
        <pc:spChg chg="mod">
          <ac:chgData name="Van Eyken Koen" userId="435f31d3-9fa3-41eb-a6e7-7dcb3a5dcb26" providerId="ADAL" clId="{6440C32E-8EE1-F443-B5CB-019DED9F45DF}" dt="2020-06-10T13:50:18.335" v="823" actId="20577"/>
          <ac:spMkLst>
            <pc:docMk/>
            <pc:sldMk cId="0" sldId="352"/>
            <ac:spMk id="110593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52"/>
            <ac:spMk id="110594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52"/>
            <ac:spMk id="110595" creationId="{00000000-0000-0000-0000-000000000000}"/>
          </ac:spMkLst>
        </pc:spChg>
        <pc:picChg chg="mod">
          <ac:chgData name="Van Eyken Koen" userId="435f31d3-9fa3-41eb-a6e7-7dcb3a5dcb26" providerId="ADAL" clId="{6440C32E-8EE1-F443-B5CB-019DED9F45DF}" dt="2020-06-10T13:50:30.684" v="828" actId="1076"/>
          <ac:picMkLst>
            <pc:docMk/>
            <pc:sldMk cId="0" sldId="352"/>
            <ac:picMk id="3" creationId="{00000000-0000-0000-0000-000000000000}"/>
          </ac:picMkLst>
        </pc:picChg>
        <pc:picChg chg="mod">
          <ac:chgData name="Van Eyken Koen" userId="435f31d3-9fa3-41eb-a6e7-7dcb3a5dcb26" providerId="ADAL" clId="{6440C32E-8EE1-F443-B5CB-019DED9F45DF}" dt="2020-06-10T14:45:34.838" v="1537" actId="1076"/>
          <ac:picMkLst>
            <pc:docMk/>
            <pc:sldMk cId="0" sldId="352"/>
            <ac:picMk id="110596" creationId="{00000000-0000-0000-0000-000000000000}"/>
          </ac:picMkLst>
        </pc:picChg>
      </pc:sldChg>
      <pc:sldChg chg="addSp delSp modSp">
        <pc:chgData name="Van Eyken Koen" userId="435f31d3-9fa3-41eb-a6e7-7dcb3a5dcb26" providerId="ADAL" clId="{6440C32E-8EE1-F443-B5CB-019DED9F45DF}" dt="2020-06-10T13:56:54.001" v="985" actId="20577"/>
        <pc:sldMkLst>
          <pc:docMk/>
          <pc:sldMk cId="0" sldId="353"/>
        </pc:sldMkLst>
        <pc:spChg chg="mod">
          <ac:chgData name="Van Eyken Koen" userId="435f31d3-9fa3-41eb-a6e7-7dcb3a5dcb26" providerId="ADAL" clId="{6440C32E-8EE1-F443-B5CB-019DED9F45DF}" dt="2020-06-10T13:56:54.001" v="985" actId="20577"/>
          <ac:spMkLst>
            <pc:docMk/>
            <pc:sldMk cId="0" sldId="353"/>
            <ac:spMk id="111617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53"/>
            <ac:spMk id="111618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53"/>
            <ac:spMk id="111619" creationId="{00000000-0000-0000-0000-000000000000}"/>
          </ac:spMkLst>
        </pc:spChg>
        <pc:picChg chg="add mod">
          <ac:chgData name="Van Eyken Koen" userId="435f31d3-9fa3-41eb-a6e7-7dcb3a5dcb26" providerId="ADAL" clId="{6440C32E-8EE1-F443-B5CB-019DED9F45DF}" dt="2020-06-10T13:54:19.552" v="871" actId="1076"/>
          <ac:picMkLst>
            <pc:docMk/>
            <pc:sldMk cId="0" sldId="353"/>
            <ac:picMk id="2" creationId="{22F5BAAF-7F83-864D-8687-B9A6BD311392}"/>
          </ac:picMkLst>
        </pc:picChg>
        <pc:picChg chg="mod">
          <ac:chgData name="Van Eyken Koen" userId="435f31d3-9fa3-41eb-a6e7-7dcb3a5dcb26" providerId="ADAL" clId="{6440C32E-8EE1-F443-B5CB-019DED9F45DF}" dt="2020-06-10T13:54:17.595" v="870" actId="1076"/>
          <ac:picMkLst>
            <pc:docMk/>
            <pc:sldMk cId="0" sldId="353"/>
            <ac:picMk id="54274" creationId="{00000000-0000-0000-0000-000000000000}"/>
          </ac:picMkLst>
        </pc:picChg>
        <pc:picChg chg="add del mod">
          <ac:chgData name="Van Eyken Koen" userId="435f31d3-9fa3-41eb-a6e7-7dcb3a5dcb26" providerId="ADAL" clId="{6440C32E-8EE1-F443-B5CB-019DED9F45DF}" dt="2020-06-10T13:54:02.398" v="866" actId="478"/>
          <ac:picMkLst>
            <pc:docMk/>
            <pc:sldMk cId="0" sldId="353"/>
            <ac:picMk id="111620" creationId="{00000000-0000-0000-0000-000000000000}"/>
          </ac:picMkLst>
        </pc:picChg>
      </pc:sldChg>
      <pc:sldChg chg="modSp">
        <pc:chgData name="Van Eyken Koen" userId="435f31d3-9fa3-41eb-a6e7-7dcb3a5dcb26" providerId="ADAL" clId="{6440C32E-8EE1-F443-B5CB-019DED9F45DF}" dt="2020-06-10T13:57:04.226" v="987" actId="20577"/>
        <pc:sldMkLst>
          <pc:docMk/>
          <pc:sldMk cId="0" sldId="354"/>
        </pc:sldMkLst>
        <pc:spChg chg="mod">
          <ac:chgData name="Van Eyken Koen" userId="435f31d3-9fa3-41eb-a6e7-7dcb3a5dcb26" providerId="ADAL" clId="{6440C32E-8EE1-F443-B5CB-019DED9F45DF}" dt="2020-06-10T13:57:04.226" v="987" actId="20577"/>
          <ac:spMkLst>
            <pc:docMk/>
            <pc:sldMk cId="0" sldId="354"/>
            <ac:spMk id="112641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3:55:02.033" v="897" actId="6549"/>
          <ac:spMkLst>
            <pc:docMk/>
            <pc:sldMk cId="0" sldId="354"/>
            <ac:spMk id="112642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54"/>
            <ac:spMk id="112643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54"/>
            <ac:spMk id="112644" creationId="{00000000-0000-0000-0000-000000000000}"/>
          </ac:spMkLst>
        </pc:spChg>
      </pc:sldChg>
      <pc:sldChg chg="addSp modSp">
        <pc:chgData name="Van Eyken Koen" userId="435f31d3-9fa3-41eb-a6e7-7dcb3a5dcb26" providerId="ADAL" clId="{6440C32E-8EE1-F443-B5CB-019DED9F45DF}" dt="2020-06-10T14:45:06.688" v="1533" actId="1076"/>
        <pc:sldMkLst>
          <pc:docMk/>
          <pc:sldMk cId="0" sldId="355"/>
        </pc:sldMkLst>
        <pc:spChg chg="add mod">
          <ac:chgData name="Van Eyken Koen" userId="435f31d3-9fa3-41eb-a6e7-7dcb3a5dcb26" providerId="ADAL" clId="{6440C32E-8EE1-F443-B5CB-019DED9F45DF}" dt="2020-06-10T14:45:06.688" v="1533" actId="1076"/>
          <ac:spMkLst>
            <pc:docMk/>
            <pc:sldMk cId="0" sldId="355"/>
            <ac:spMk id="3" creationId="{DC4C713F-5A1D-C74D-B9DD-4D080BA90B14}"/>
          </ac:spMkLst>
        </pc:spChg>
        <pc:spChg chg="mod">
          <ac:chgData name="Van Eyken Koen" userId="435f31d3-9fa3-41eb-a6e7-7dcb3a5dcb26" providerId="ADAL" clId="{6440C32E-8EE1-F443-B5CB-019DED9F45DF}" dt="2020-06-10T13:57:09.588" v="988"/>
          <ac:spMkLst>
            <pc:docMk/>
            <pc:sldMk cId="0" sldId="355"/>
            <ac:spMk id="113665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55"/>
            <ac:spMk id="113666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55"/>
            <ac:spMk id="113667" creationId="{00000000-0000-0000-0000-000000000000}"/>
          </ac:spMkLst>
        </pc:spChg>
        <pc:picChg chg="mod">
          <ac:chgData name="Van Eyken Koen" userId="435f31d3-9fa3-41eb-a6e7-7dcb3a5dcb26" providerId="ADAL" clId="{6440C32E-8EE1-F443-B5CB-019DED9F45DF}" dt="2020-06-10T14:44:58.594" v="1532" actId="1076"/>
          <ac:picMkLst>
            <pc:docMk/>
            <pc:sldMk cId="0" sldId="355"/>
            <ac:picMk id="2" creationId="{00000000-0000-0000-0000-000000000000}"/>
          </ac:picMkLst>
        </pc:picChg>
        <pc:picChg chg="mod">
          <ac:chgData name="Van Eyken Koen" userId="435f31d3-9fa3-41eb-a6e7-7dcb3a5dcb26" providerId="ADAL" clId="{6440C32E-8EE1-F443-B5CB-019DED9F45DF}" dt="2020-06-10T14:44:51.427" v="1530" actId="1440"/>
          <ac:picMkLst>
            <pc:docMk/>
            <pc:sldMk cId="0" sldId="355"/>
            <ac:picMk id="113668" creationId="{00000000-0000-0000-0000-000000000000}"/>
          </ac:picMkLst>
        </pc:picChg>
      </pc:sldChg>
      <pc:sldChg chg="addSp delSp modSp mod setBg">
        <pc:chgData name="Van Eyken Koen" userId="435f31d3-9fa3-41eb-a6e7-7dcb3a5dcb26" providerId="ADAL" clId="{6440C32E-8EE1-F443-B5CB-019DED9F45DF}" dt="2020-06-10T14:43:54.900" v="1529" actId="1076"/>
        <pc:sldMkLst>
          <pc:docMk/>
          <pc:sldMk cId="0" sldId="356"/>
        </pc:sldMkLst>
        <pc:spChg chg="add del mod">
          <ac:chgData name="Van Eyken Koen" userId="435f31d3-9fa3-41eb-a6e7-7dcb3a5dcb26" providerId="ADAL" clId="{6440C32E-8EE1-F443-B5CB-019DED9F45DF}" dt="2020-06-10T14:05:20.562" v="1114" actId="767"/>
          <ac:spMkLst>
            <pc:docMk/>
            <pc:sldMk cId="0" sldId="356"/>
            <ac:spMk id="2" creationId="{EF44DAF7-1526-4D4B-8D2B-16274A30C6A4}"/>
          </ac:spMkLst>
        </pc:spChg>
        <pc:spChg chg="add del mod">
          <ac:chgData name="Van Eyken Koen" userId="435f31d3-9fa3-41eb-a6e7-7dcb3a5dcb26" providerId="ADAL" clId="{6440C32E-8EE1-F443-B5CB-019DED9F45DF}" dt="2020-06-10T14:05:19.471" v="1112" actId="767"/>
          <ac:spMkLst>
            <pc:docMk/>
            <pc:sldMk cId="0" sldId="356"/>
            <ac:spMk id="3" creationId="{3AA65412-ED11-AC4F-9B9B-FBB146BB5FB4}"/>
          </ac:spMkLst>
        </pc:spChg>
        <pc:spChg chg="add del mod">
          <ac:chgData name="Van Eyken Koen" userId="435f31d3-9fa3-41eb-a6e7-7dcb3a5dcb26" providerId="ADAL" clId="{6440C32E-8EE1-F443-B5CB-019DED9F45DF}" dt="2020-06-10T14:08:27.795" v="1140" actId="767"/>
          <ac:spMkLst>
            <pc:docMk/>
            <pc:sldMk cId="0" sldId="356"/>
            <ac:spMk id="6" creationId="{A6A45339-DCBD-8F47-83FF-4350FCC04DA5}"/>
          </ac:spMkLst>
        </pc:spChg>
        <pc:spChg chg="add del">
          <ac:chgData name="Van Eyken Koen" userId="435f31d3-9fa3-41eb-a6e7-7dcb3a5dcb26" providerId="ADAL" clId="{6440C32E-8EE1-F443-B5CB-019DED9F45DF}" dt="2020-06-10T14:05:21.146" v="1115" actId="26606"/>
          <ac:spMkLst>
            <pc:docMk/>
            <pc:sldMk cId="0" sldId="356"/>
            <ac:spMk id="74" creationId="{823AC064-BC96-4F32-8AE1-B2FD38754823}"/>
          </ac:spMkLst>
        </pc:spChg>
        <pc:spChg chg="add del">
          <ac:chgData name="Van Eyken Koen" userId="435f31d3-9fa3-41eb-a6e7-7dcb3a5dcb26" providerId="ADAL" clId="{6440C32E-8EE1-F443-B5CB-019DED9F45DF}" dt="2020-06-10T14:08:24.067" v="1137" actId="26606"/>
          <ac:spMkLst>
            <pc:docMk/>
            <pc:sldMk cId="0" sldId="356"/>
            <ac:spMk id="82" creationId="{B817D9AD-5E85-4E85-AC3E-43E24FA91AA1}"/>
          </ac:spMkLst>
        </pc:spChg>
        <pc:spChg chg="add del">
          <ac:chgData name="Van Eyken Koen" userId="435f31d3-9fa3-41eb-a6e7-7dcb3a5dcb26" providerId="ADAL" clId="{6440C32E-8EE1-F443-B5CB-019DED9F45DF}" dt="2020-06-10T14:08:24.067" v="1137" actId="26606"/>
          <ac:spMkLst>
            <pc:docMk/>
            <pc:sldMk cId="0" sldId="356"/>
            <ac:spMk id="84" creationId="{F0810290-E788-4DE3-B716-DBE58CC6A8EF}"/>
          </ac:spMkLst>
        </pc:spChg>
        <pc:spChg chg="mod">
          <ac:chgData name="Van Eyken Koen" userId="435f31d3-9fa3-41eb-a6e7-7dcb3a5dcb26" providerId="ADAL" clId="{6440C32E-8EE1-F443-B5CB-019DED9F45DF}" dt="2020-06-10T14:08:28.871" v="1141" actId="26606"/>
          <ac:spMkLst>
            <pc:docMk/>
            <pc:sldMk cId="0" sldId="356"/>
            <ac:spMk id="114689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4:08:28.871" v="1141" actId="26606"/>
          <ac:spMkLst>
            <pc:docMk/>
            <pc:sldMk cId="0" sldId="356"/>
            <ac:spMk id="114690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56"/>
            <ac:spMk id="114691" creationId="{00000000-0000-0000-0000-000000000000}"/>
          </ac:spMkLst>
        </pc:spChg>
        <pc:spChg chg="add del">
          <ac:chgData name="Van Eyken Koen" userId="435f31d3-9fa3-41eb-a6e7-7dcb3a5dcb26" providerId="ADAL" clId="{6440C32E-8EE1-F443-B5CB-019DED9F45DF}" dt="2020-06-10T14:08:28.871" v="1141" actId="26606"/>
          <ac:spMkLst>
            <pc:docMk/>
            <pc:sldMk cId="0" sldId="356"/>
            <ac:spMk id="114694" creationId="{823AC064-BC96-4F32-8AE1-B2FD38754823}"/>
          </ac:spMkLst>
        </pc:spChg>
        <pc:spChg chg="add del">
          <ac:chgData name="Van Eyken Koen" userId="435f31d3-9fa3-41eb-a6e7-7dcb3a5dcb26" providerId="ADAL" clId="{6440C32E-8EE1-F443-B5CB-019DED9F45DF}" dt="2020-06-10T14:08:24.067" v="1137" actId="26606"/>
          <ac:spMkLst>
            <pc:docMk/>
            <pc:sldMk cId="0" sldId="356"/>
            <ac:spMk id="114698" creationId="{5434194B-EB56-4062-98C6-CB72F287E3F7}"/>
          </ac:spMkLst>
        </pc:spChg>
        <pc:picChg chg="add del">
          <ac:chgData name="Van Eyken Koen" userId="435f31d3-9fa3-41eb-a6e7-7dcb3a5dcb26" providerId="ADAL" clId="{6440C32E-8EE1-F443-B5CB-019DED9F45DF}" dt="2020-06-10T14:08:24.067" v="1137" actId="26606"/>
          <ac:picMkLst>
            <pc:docMk/>
            <pc:sldMk cId="0" sldId="356"/>
            <ac:picMk id="80" creationId="{B3746DB1-35A8-422F-9955-4F8E75DBB077}"/>
          </ac:picMkLst>
        </pc:picChg>
        <pc:picChg chg="mod ord">
          <ac:chgData name="Van Eyken Koen" userId="435f31d3-9fa3-41eb-a6e7-7dcb3a5dcb26" providerId="ADAL" clId="{6440C32E-8EE1-F443-B5CB-019DED9F45DF}" dt="2020-06-10T14:43:54.900" v="1529" actId="1076"/>
          <ac:picMkLst>
            <pc:docMk/>
            <pc:sldMk cId="0" sldId="356"/>
            <ac:picMk id="55298" creationId="{00000000-0000-0000-0000-000000000000}"/>
          </ac:picMkLst>
        </pc:picChg>
        <pc:picChg chg="mod ord">
          <ac:chgData name="Van Eyken Koen" userId="435f31d3-9fa3-41eb-a6e7-7dcb3a5dcb26" providerId="ADAL" clId="{6440C32E-8EE1-F443-B5CB-019DED9F45DF}" dt="2020-06-10T14:43:48.136" v="1527" actId="1440"/>
          <ac:picMkLst>
            <pc:docMk/>
            <pc:sldMk cId="0" sldId="356"/>
            <ac:picMk id="114692" creationId="{00000000-0000-0000-0000-000000000000}"/>
          </ac:picMkLst>
        </pc:picChg>
        <pc:cxnChg chg="add del mod">
          <ac:chgData name="Van Eyken Koen" userId="435f31d3-9fa3-41eb-a6e7-7dcb3a5dcb26" providerId="ADAL" clId="{6440C32E-8EE1-F443-B5CB-019DED9F45DF}" dt="2020-06-10T14:05:55.862" v="1121" actId="478"/>
          <ac:cxnSpMkLst>
            <pc:docMk/>
            <pc:sldMk cId="0" sldId="356"/>
            <ac:cxnSpMk id="5" creationId="{F9A9F7BF-1976-9643-9CA0-AA9D9FA5BACA}"/>
          </ac:cxnSpMkLst>
        </pc:cxnChg>
        <pc:cxnChg chg="add del mod">
          <ac:chgData name="Van Eyken Koen" userId="435f31d3-9fa3-41eb-a6e7-7dcb3a5dcb26" providerId="ADAL" clId="{6440C32E-8EE1-F443-B5CB-019DED9F45DF}" dt="2020-06-10T14:05:54.191" v="1120" actId="478"/>
          <ac:cxnSpMkLst>
            <pc:docMk/>
            <pc:sldMk cId="0" sldId="356"/>
            <ac:cxnSpMk id="14" creationId="{506EE50D-200F-A14D-AAAE-5AB2F398CA55}"/>
          </ac:cxnSpMkLst>
        </pc:cxnChg>
        <pc:cxnChg chg="add del">
          <ac:chgData name="Van Eyken Koen" userId="435f31d3-9fa3-41eb-a6e7-7dcb3a5dcb26" providerId="ADAL" clId="{6440C32E-8EE1-F443-B5CB-019DED9F45DF}" dt="2020-06-10T14:05:21.146" v="1115" actId="26606"/>
          <ac:cxnSpMkLst>
            <pc:docMk/>
            <pc:sldMk cId="0" sldId="356"/>
            <ac:cxnSpMk id="76" creationId="{7E7C77BC-7138-40B1-A15B-20F57A494629}"/>
          </ac:cxnSpMkLst>
        </pc:cxnChg>
        <pc:cxnChg chg="add del">
          <ac:chgData name="Van Eyken Koen" userId="435f31d3-9fa3-41eb-a6e7-7dcb3a5dcb26" providerId="ADAL" clId="{6440C32E-8EE1-F443-B5CB-019DED9F45DF}" dt="2020-06-10T14:05:21.146" v="1115" actId="26606"/>
          <ac:cxnSpMkLst>
            <pc:docMk/>
            <pc:sldMk cId="0" sldId="356"/>
            <ac:cxnSpMk id="78" creationId="{DB146403-F3D6-484B-B2ED-97F9565D0370}"/>
          </ac:cxnSpMkLst>
        </pc:cxnChg>
        <pc:cxnChg chg="add del">
          <ac:chgData name="Van Eyken Koen" userId="435f31d3-9fa3-41eb-a6e7-7dcb3a5dcb26" providerId="ADAL" clId="{6440C32E-8EE1-F443-B5CB-019DED9F45DF}" dt="2020-06-10T14:08:28.871" v="1141" actId="26606"/>
          <ac:cxnSpMkLst>
            <pc:docMk/>
            <pc:sldMk cId="0" sldId="356"/>
            <ac:cxnSpMk id="114695" creationId="{7E7C77BC-7138-40B1-A15B-20F57A494629}"/>
          </ac:cxnSpMkLst>
        </pc:cxnChg>
        <pc:cxnChg chg="add del">
          <ac:chgData name="Van Eyken Koen" userId="435f31d3-9fa3-41eb-a6e7-7dcb3a5dcb26" providerId="ADAL" clId="{6440C32E-8EE1-F443-B5CB-019DED9F45DF}" dt="2020-06-10T14:08:28.871" v="1141" actId="26606"/>
          <ac:cxnSpMkLst>
            <pc:docMk/>
            <pc:sldMk cId="0" sldId="356"/>
            <ac:cxnSpMk id="114696" creationId="{DB146403-F3D6-484B-B2ED-97F9565D0370}"/>
          </ac:cxnSpMkLst>
        </pc:cxnChg>
      </pc:sldChg>
      <pc:sldChg chg="addSp delSp modSp">
        <pc:chgData name="Van Eyken Koen" userId="435f31d3-9fa3-41eb-a6e7-7dcb3a5dcb26" providerId="ADAL" clId="{6440C32E-8EE1-F443-B5CB-019DED9F45DF}" dt="2020-06-10T14:43:34.132" v="1526" actId="1076"/>
        <pc:sldMkLst>
          <pc:docMk/>
          <pc:sldMk cId="0" sldId="357"/>
        </pc:sldMkLst>
        <pc:spChg chg="mod">
          <ac:chgData name="Van Eyken Koen" userId="435f31d3-9fa3-41eb-a6e7-7dcb3a5dcb26" providerId="ADAL" clId="{6440C32E-8EE1-F443-B5CB-019DED9F45DF}" dt="2020-06-10T13:57:32.627" v="1007" actId="20577"/>
          <ac:spMkLst>
            <pc:docMk/>
            <pc:sldMk cId="0" sldId="357"/>
            <ac:spMk id="115713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57"/>
            <ac:spMk id="115714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57"/>
            <ac:spMk id="115715" creationId="{00000000-0000-0000-0000-000000000000}"/>
          </ac:spMkLst>
        </pc:spChg>
        <pc:picChg chg="add mod">
          <ac:chgData name="Van Eyken Koen" userId="435f31d3-9fa3-41eb-a6e7-7dcb3a5dcb26" providerId="ADAL" clId="{6440C32E-8EE1-F443-B5CB-019DED9F45DF}" dt="2020-06-10T14:43:32.481" v="1525" actId="1076"/>
          <ac:picMkLst>
            <pc:docMk/>
            <pc:sldMk cId="0" sldId="357"/>
            <ac:picMk id="2" creationId="{2CB84437-80FC-AE44-B0E2-C5BADD8DC4B4}"/>
          </ac:picMkLst>
        </pc:picChg>
        <pc:picChg chg="del mod">
          <ac:chgData name="Van Eyken Koen" userId="435f31d3-9fa3-41eb-a6e7-7dcb3a5dcb26" providerId="ADAL" clId="{6440C32E-8EE1-F443-B5CB-019DED9F45DF}" dt="2020-06-10T13:57:40.265" v="1008" actId="478"/>
          <ac:picMkLst>
            <pc:docMk/>
            <pc:sldMk cId="0" sldId="357"/>
            <ac:picMk id="3" creationId="{00000000-0000-0000-0000-000000000000}"/>
          </ac:picMkLst>
        </pc:picChg>
        <pc:picChg chg="mod">
          <ac:chgData name="Van Eyken Koen" userId="435f31d3-9fa3-41eb-a6e7-7dcb3a5dcb26" providerId="ADAL" clId="{6440C32E-8EE1-F443-B5CB-019DED9F45DF}" dt="2020-06-10T14:43:34.132" v="1526" actId="1076"/>
          <ac:picMkLst>
            <pc:docMk/>
            <pc:sldMk cId="0" sldId="357"/>
            <ac:picMk id="115716" creationId="{00000000-0000-0000-0000-000000000000}"/>
          </ac:picMkLst>
        </pc:picChg>
      </pc:sldChg>
      <pc:sldChg chg="addSp delSp modSp mod setBg setClrOvrMap delDesignElem">
        <pc:chgData name="Van Eyken Koen" userId="435f31d3-9fa3-41eb-a6e7-7dcb3a5dcb26" providerId="ADAL" clId="{6440C32E-8EE1-F443-B5CB-019DED9F45DF}" dt="2020-06-10T14:42:07.895" v="1516"/>
        <pc:sldMkLst>
          <pc:docMk/>
          <pc:sldMk cId="0" sldId="358"/>
        </pc:sldMkLst>
        <pc:spChg chg="add del mod">
          <ac:chgData name="Van Eyken Koen" userId="435f31d3-9fa3-41eb-a6e7-7dcb3a5dcb26" providerId="ADAL" clId="{6440C32E-8EE1-F443-B5CB-019DED9F45DF}" dt="2020-06-10T14:12:12.631" v="1194" actId="767"/>
          <ac:spMkLst>
            <pc:docMk/>
            <pc:sldMk cId="0" sldId="358"/>
            <ac:spMk id="2" creationId="{18AB0247-2C85-2F44-A7E9-BA65C90F5E30}"/>
          </ac:spMkLst>
        </pc:spChg>
        <pc:spChg chg="add del mod">
          <ac:chgData name="Van Eyken Koen" userId="435f31d3-9fa3-41eb-a6e7-7dcb3a5dcb26" providerId="ADAL" clId="{6440C32E-8EE1-F443-B5CB-019DED9F45DF}" dt="2020-06-10T14:12:12.028" v="1193" actId="767"/>
          <ac:spMkLst>
            <pc:docMk/>
            <pc:sldMk cId="0" sldId="358"/>
            <ac:spMk id="3" creationId="{A37B372B-C9CD-274C-8847-BAC7B4B96F7D}"/>
          </ac:spMkLst>
        </pc:spChg>
        <pc:spChg chg="add del mod">
          <ac:chgData name="Van Eyken Koen" userId="435f31d3-9fa3-41eb-a6e7-7dcb3a5dcb26" providerId="ADAL" clId="{6440C32E-8EE1-F443-B5CB-019DED9F45DF}" dt="2020-06-10T14:12:11.383" v="1192" actId="767"/>
          <ac:spMkLst>
            <pc:docMk/>
            <pc:sldMk cId="0" sldId="358"/>
            <ac:spMk id="4" creationId="{B78E5720-F78D-C346-8DDF-21FB430FB3E2}"/>
          </ac:spMkLst>
        </pc:spChg>
        <pc:spChg chg="add del mod">
          <ac:chgData name="Van Eyken Koen" userId="435f31d3-9fa3-41eb-a6e7-7dcb3a5dcb26" providerId="ADAL" clId="{6440C32E-8EE1-F443-B5CB-019DED9F45DF}" dt="2020-06-10T14:12:09.425" v="1189" actId="767"/>
          <ac:spMkLst>
            <pc:docMk/>
            <pc:sldMk cId="0" sldId="358"/>
            <ac:spMk id="5" creationId="{BE170E18-7EFF-8E4A-A3F9-8DDE5E36E094}"/>
          </ac:spMkLst>
        </pc:spChg>
        <pc:spChg chg="add del mod">
          <ac:chgData name="Van Eyken Koen" userId="435f31d3-9fa3-41eb-a6e7-7dcb3a5dcb26" providerId="ADAL" clId="{6440C32E-8EE1-F443-B5CB-019DED9F45DF}" dt="2020-06-10T14:12:01.713" v="1180" actId="767"/>
          <ac:spMkLst>
            <pc:docMk/>
            <pc:sldMk cId="0" sldId="358"/>
            <ac:spMk id="6" creationId="{CA1B3B04-CC70-4A4A-8BD5-E3D3676CB36E}"/>
          </ac:spMkLst>
        </pc:spChg>
        <pc:spChg chg="add del mod">
          <ac:chgData name="Van Eyken Koen" userId="435f31d3-9fa3-41eb-a6e7-7dcb3a5dcb26" providerId="ADAL" clId="{6440C32E-8EE1-F443-B5CB-019DED9F45DF}" dt="2020-06-10T14:18:28.569" v="1237" actId="767"/>
          <ac:spMkLst>
            <pc:docMk/>
            <pc:sldMk cId="0" sldId="358"/>
            <ac:spMk id="7" creationId="{4AB08820-2F9F-6A4F-B890-D5664624F0FB}"/>
          </ac:spMkLst>
        </pc:spChg>
        <pc:spChg chg="add del mod">
          <ac:chgData name="Van Eyken Koen" userId="435f31d3-9fa3-41eb-a6e7-7dcb3a5dcb26" providerId="ADAL" clId="{6440C32E-8EE1-F443-B5CB-019DED9F45DF}" dt="2020-06-10T14:18:27.514" v="1236" actId="767"/>
          <ac:spMkLst>
            <pc:docMk/>
            <pc:sldMk cId="0" sldId="358"/>
            <ac:spMk id="8" creationId="{06BDB7F7-5AC1-4842-B26D-A188C0EDB928}"/>
          </ac:spMkLst>
        </pc:spChg>
        <pc:spChg chg="add del mod">
          <ac:chgData name="Van Eyken Koen" userId="435f31d3-9fa3-41eb-a6e7-7dcb3a5dcb26" providerId="ADAL" clId="{6440C32E-8EE1-F443-B5CB-019DED9F45DF}" dt="2020-06-10T14:18:24.431" v="1235" actId="767"/>
          <ac:spMkLst>
            <pc:docMk/>
            <pc:sldMk cId="0" sldId="358"/>
            <ac:spMk id="9" creationId="{6813271D-F470-3B4A-8B2E-52ACC8DBA3C9}"/>
          </ac:spMkLst>
        </pc:spChg>
        <pc:spChg chg="add del mod">
          <ac:chgData name="Van Eyken Koen" userId="435f31d3-9fa3-41eb-a6e7-7dcb3a5dcb26" providerId="ADAL" clId="{6440C32E-8EE1-F443-B5CB-019DED9F45DF}" dt="2020-06-10T14:18:21.410" v="1233" actId="767"/>
          <ac:spMkLst>
            <pc:docMk/>
            <pc:sldMk cId="0" sldId="358"/>
            <ac:spMk id="10" creationId="{7AB096D3-A7CE-4042-9E2E-79B475CD49FC}"/>
          </ac:spMkLst>
        </pc:spChg>
        <pc:spChg chg="add mod">
          <ac:chgData name="Van Eyken Koen" userId="435f31d3-9fa3-41eb-a6e7-7dcb3a5dcb26" providerId="ADAL" clId="{6440C32E-8EE1-F443-B5CB-019DED9F45DF}" dt="2020-06-10T14:21:52.391" v="1256" actId="207"/>
          <ac:spMkLst>
            <pc:docMk/>
            <pc:sldMk cId="0" sldId="358"/>
            <ac:spMk id="63" creationId="{5BD46107-8CDB-814E-8996-DB90B88D8FCD}"/>
          </ac:spMkLst>
        </pc:spChg>
        <pc:spChg chg="add del">
          <ac:chgData name="Van Eyken Koen" userId="435f31d3-9fa3-41eb-a6e7-7dcb3a5dcb26" providerId="ADAL" clId="{6440C32E-8EE1-F443-B5CB-019DED9F45DF}" dt="2020-06-10T14:03:17.544" v="1091" actId="26606"/>
          <ac:spMkLst>
            <pc:docMk/>
            <pc:sldMk cId="0" sldId="358"/>
            <ac:spMk id="73" creationId="{827B839B-9ADE-406B-8590-F1CAEDED45A1}"/>
          </ac:spMkLst>
        </pc:spChg>
        <pc:spChg chg="add del">
          <ac:chgData name="Van Eyken Koen" userId="435f31d3-9fa3-41eb-a6e7-7dcb3a5dcb26" providerId="ADAL" clId="{6440C32E-8EE1-F443-B5CB-019DED9F45DF}" dt="2020-06-10T14:03:10.993" v="1089" actId="26606"/>
          <ac:spMkLst>
            <pc:docMk/>
            <pc:sldMk cId="0" sldId="358"/>
            <ac:spMk id="74" creationId="{1BE4F293-0A40-4AA3-8747-1C7D9F3EEABB}"/>
          </ac:spMkLst>
        </pc:spChg>
        <pc:spChg chg="add del">
          <ac:chgData name="Van Eyken Koen" userId="435f31d3-9fa3-41eb-a6e7-7dcb3a5dcb26" providerId="ADAL" clId="{6440C32E-8EE1-F443-B5CB-019DED9F45DF}" dt="2020-06-10T14:03:17.544" v="1091" actId="26606"/>
          <ac:spMkLst>
            <pc:docMk/>
            <pc:sldMk cId="0" sldId="358"/>
            <ac:spMk id="75" creationId="{CFE45BF0-46DB-408C-B5F7-7B11716805D4}"/>
          </ac:spMkLst>
        </pc:spChg>
        <pc:spChg chg="add del">
          <ac:chgData name="Van Eyken Koen" userId="435f31d3-9fa3-41eb-a6e7-7dcb3a5dcb26" providerId="ADAL" clId="{6440C32E-8EE1-F443-B5CB-019DED9F45DF}" dt="2020-06-10T14:03:17.544" v="1091" actId="26606"/>
          <ac:spMkLst>
            <pc:docMk/>
            <pc:sldMk cId="0" sldId="358"/>
            <ac:spMk id="83" creationId="{14E91B64-9FCC-451E-AFB4-A827D6329367}"/>
          </ac:spMkLst>
        </pc:spChg>
        <pc:spChg chg="add del">
          <ac:chgData name="Van Eyken Koen" userId="435f31d3-9fa3-41eb-a6e7-7dcb3a5dcb26" providerId="ADAL" clId="{6440C32E-8EE1-F443-B5CB-019DED9F45DF}" dt="2020-06-10T14:12:10.955" v="1191" actId="26606"/>
          <ac:spMkLst>
            <pc:docMk/>
            <pc:sldMk cId="0" sldId="358"/>
            <ac:spMk id="86" creationId="{4351DFE5-F63D-4BE0-BDA9-E3EB88F01AA5}"/>
          </ac:spMkLst>
        </pc:spChg>
        <pc:spChg chg="add del">
          <ac:chgData name="Van Eyken Koen" userId="435f31d3-9fa3-41eb-a6e7-7dcb3a5dcb26" providerId="ADAL" clId="{6440C32E-8EE1-F443-B5CB-019DED9F45DF}" dt="2020-06-10T14:14:20.785" v="1205" actId="26606"/>
          <ac:spMkLst>
            <pc:docMk/>
            <pc:sldMk cId="0" sldId="358"/>
            <ac:spMk id="94" creationId="{827B839B-9ADE-406B-8590-F1CAEDED45A1}"/>
          </ac:spMkLst>
        </pc:spChg>
        <pc:spChg chg="add del">
          <ac:chgData name="Van Eyken Koen" userId="435f31d3-9fa3-41eb-a6e7-7dcb3a5dcb26" providerId="ADAL" clId="{6440C32E-8EE1-F443-B5CB-019DED9F45DF}" dt="2020-06-10T14:14:20.785" v="1205" actId="26606"/>
          <ac:spMkLst>
            <pc:docMk/>
            <pc:sldMk cId="0" sldId="358"/>
            <ac:spMk id="96" creationId="{CFE45BF0-46DB-408C-B5F7-7B11716805D4}"/>
          </ac:spMkLst>
        </pc:spChg>
        <pc:spChg chg="add del">
          <ac:chgData name="Van Eyken Koen" userId="435f31d3-9fa3-41eb-a6e7-7dcb3a5dcb26" providerId="ADAL" clId="{6440C32E-8EE1-F443-B5CB-019DED9F45DF}" dt="2020-06-10T14:14:40.195" v="1209" actId="26606"/>
          <ac:spMkLst>
            <pc:docMk/>
            <pc:sldMk cId="0" sldId="358"/>
            <ac:spMk id="97" creationId="{2CB6C291-6CAF-46DF-ACFF-AADF0FD03F58}"/>
          </ac:spMkLst>
        </pc:spChg>
        <pc:spChg chg="add del">
          <ac:chgData name="Van Eyken Koen" userId="435f31d3-9fa3-41eb-a6e7-7dcb3a5dcb26" providerId="ADAL" clId="{6440C32E-8EE1-F443-B5CB-019DED9F45DF}" dt="2020-06-10T14:14:20.785" v="1205" actId="26606"/>
          <ac:spMkLst>
            <pc:docMk/>
            <pc:sldMk cId="0" sldId="358"/>
            <ac:spMk id="98" creationId="{2AEBC8F2-97B1-41B4-93F1-2D289E197FBA}"/>
          </ac:spMkLst>
        </pc:spChg>
        <pc:spChg chg="add del">
          <ac:chgData name="Van Eyken Koen" userId="435f31d3-9fa3-41eb-a6e7-7dcb3a5dcb26" providerId="ADAL" clId="{6440C32E-8EE1-F443-B5CB-019DED9F45DF}" dt="2020-06-10T14:14:20.785" v="1205" actId="26606"/>
          <ac:spMkLst>
            <pc:docMk/>
            <pc:sldMk cId="0" sldId="358"/>
            <ac:spMk id="100" creationId="{472E3A19-F5D5-48FC-BB9C-48C2F68F598B}"/>
          </ac:spMkLst>
        </pc:spChg>
        <pc:spChg chg="add del">
          <ac:chgData name="Van Eyken Koen" userId="435f31d3-9fa3-41eb-a6e7-7dcb3a5dcb26" providerId="ADAL" clId="{6440C32E-8EE1-F443-B5CB-019DED9F45DF}" dt="2020-06-10T14:14:20.785" v="1205" actId="26606"/>
          <ac:spMkLst>
            <pc:docMk/>
            <pc:sldMk cId="0" sldId="358"/>
            <ac:spMk id="102" creationId="{7A62E32F-BB65-43A8-8EB5-92346890E549}"/>
          </ac:spMkLst>
        </pc:spChg>
        <pc:spChg chg="add del">
          <ac:chgData name="Van Eyken Koen" userId="435f31d3-9fa3-41eb-a6e7-7dcb3a5dcb26" providerId="ADAL" clId="{6440C32E-8EE1-F443-B5CB-019DED9F45DF}" dt="2020-06-10T14:14:53.322" v="1211" actId="26606"/>
          <ac:spMkLst>
            <pc:docMk/>
            <pc:sldMk cId="0" sldId="358"/>
            <ac:spMk id="103" creationId="{9E0A01E6-95B9-424D-93AE-19F4928DFD40}"/>
          </ac:spMkLst>
        </pc:spChg>
        <pc:spChg chg="add del">
          <ac:chgData name="Van Eyken Koen" userId="435f31d3-9fa3-41eb-a6e7-7dcb3a5dcb26" providerId="ADAL" clId="{6440C32E-8EE1-F443-B5CB-019DED9F45DF}" dt="2020-06-10T14:14:20.785" v="1205" actId="26606"/>
          <ac:spMkLst>
            <pc:docMk/>
            <pc:sldMk cId="0" sldId="358"/>
            <ac:spMk id="104" creationId="{14E91B64-9FCC-451E-AFB4-A827D6329367}"/>
          </ac:spMkLst>
        </pc:spChg>
        <pc:spChg chg="add del">
          <ac:chgData name="Van Eyken Koen" userId="435f31d3-9fa3-41eb-a6e7-7dcb3a5dcb26" providerId="ADAL" clId="{6440C32E-8EE1-F443-B5CB-019DED9F45DF}" dt="2020-06-10T14:12:05.977" v="1185" actId="26606"/>
          <ac:spMkLst>
            <pc:docMk/>
            <pc:sldMk cId="0" sldId="358"/>
            <ac:spMk id="137" creationId="{4351DFE5-F63D-4BE0-BDA9-E3EB88F01AA5}"/>
          </ac:spMkLst>
        </pc:spChg>
        <pc:spChg chg="mod">
          <ac:chgData name="Van Eyken Koen" userId="435f31d3-9fa3-41eb-a6e7-7dcb3a5dcb26" providerId="ADAL" clId="{6440C32E-8EE1-F443-B5CB-019DED9F45DF}" dt="2020-06-10T14:18:23.042" v="1234" actId="26606"/>
          <ac:spMkLst>
            <pc:docMk/>
            <pc:sldMk cId="0" sldId="358"/>
            <ac:spMk id="116737" creationId="{00000000-0000-0000-0000-000000000000}"/>
          </ac:spMkLst>
        </pc:spChg>
        <pc:spChg chg="add del mod">
          <ac:chgData name="Van Eyken Koen" userId="435f31d3-9fa3-41eb-a6e7-7dcb3a5dcb26" providerId="ADAL" clId="{6440C32E-8EE1-F443-B5CB-019DED9F45DF}" dt="2020-06-10T14:41:51.724" v="1510" actId="12084"/>
          <ac:spMkLst>
            <pc:docMk/>
            <pc:sldMk cId="0" sldId="358"/>
            <ac:spMk id="116738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4:14:05.241" v="1200" actId="26606"/>
          <ac:spMkLst>
            <pc:docMk/>
            <pc:sldMk cId="0" sldId="358"/>
            <ac:spMk id="116739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58"/>
            <ac:spMk id="116740" creationId="{00000000-0000-0000-0000-000000000000}"/>
          </ac:spMkLst>
        </pc:spChg>
        <pc:spChg chg="add del">
          <ac:chgData name="Van Eyken Koen" userId="435f31d3-9fa3-41eb-a6e7-7dcb3a5dcb26" providerId="ADAL" clId="{6440C32E-8EE1-F443-B5CB-019DED9F45DF}" dt="2020-06-10T14:04:14.882" v="1093" actId="26606"/>
          <ac:spMkLst>
            <pc:docMk/>
            <pc:sldMk cId="0" sldId="358"/>
            <ac:spMk id="116743" creationId="{3A5B4632-C963-4296-86F0-79AA9EA5AE98}"/>
          </ac:spMkLst>
        </pc:spChg>
        <pc:spChg chg="add del">
          <ac:chgData name="Van Eyken Koen" userId="435f31d3-9fa3-41eb-a6e7-7dcb3a5dcb26" providerId="ADAL" clId="{6440C32E-8EE1-F443-B5CB-019DED9F45DF}" dt="2020-06-10T14:03:17.544" v="1091" actId="26606"/>
          <ac:spMkLst>
            <pc:docMk/>
            <pc:sldMk cId="0" sldId="358"/>
            <ac:spMk id="116744" creationId="{2AEBC8F2-97B1-41B4-93F1-2D289E197FBA}"/>
          </ac:spMkLst>
        </pc:spChg>
        <pc:spChg chg="add del">
          <ac:chgData name="Van Eyken Koen" userId="435f31d3-9fa3-41eb-a6e7-7dcb3a5dcb26" providerId="ADAL" clId="{6440C32E-8EE1-F443-B5CB-019DED9F45DF}" dt="2020-06-10T14:03:17.544" v="1091" actId="26606"/>
          <ac:spMkLst>
            <pc:docMk/>
            <pc:sldMk cId="0" sldId="358"/>
            <ac:spMk id="116745" creationId="{472E3A19-F5D5-48FC-BB9C-48C2F68F598B}"/>
          </ac:spMkLst>
        </pc:spChg>
        <pc:spChg chg="add del">
          <ac:chgData name="Van Eyken Koen" userId="435f31d3-9fa3-41eb-a6e7-7dcb3a5dcb26" providerId="ADAL" clId="{6440C32E-8EE1-F443-B5CB-019DED9F45DF}" dt="2020-06-10T14:03:17.544" v="1091" actId="26606"/>
          <ac:spMkLst>
            <pc:docMk/>
            <pc:sldMk cId="0" sldId="358"/>
            <ac:spMk id="116746" creationId="{7A62E32F-BB65-43A8-8EB5-92346890E549}"/>
          </ac:spMkLst>
        </pc:spChg>
        <pc:spChg chg="add del">
          <ac:chgData name="Van Eyken Koen" userId="435f31d3-9fa3-41eb-a6e7-7dcb3a5dcb26" providerId="ADAL" clId="{6440C32E-8EE1-F443-B5CB-019DED9F45DF}" dt="2020-06-10T14:03:17.544" v="1091" actId="26606"/>
          <ac:spMkLst>
            <pc:docMk/>
            <pc:sldMk cId="0" sldId="358"/>
            <ac:spMk id="116747" creationId="{00000000-0000-0000-0000-000000000000}"/>
          </ac:spMkLst>
        </pc:spChg>
        <pc:spChg chg="add del">
          <ac:chgData name="Van Eyken Koen" userId="435f31d3-9fa3-41eb-a6e7-7dcb3a5dcb26" providerId="ADAL" clId="{6440C32E-8EE1-F443-B5CB-019DED9F45DF}" dt="2020-06-10T14:12:13.499" v="1195" actId="26606"/>
          <ac:spMkLst>
            <pc:docMk/>
            <pc:sldMk cId="0" sldId="358"/>
            <ac:spMk id="116749" creationId="{4351DFE5-F63D-4BE0-BDA9-E3EB88F01AA5}"/>
          </ac:spMkLst>
        </pc:spChg>
        <pc:spChg chg="add del">
          <ac:chgData name="Van Eyken Koen" userId="435f31d3-9fa3-41eb-a6e7-7dcb3a5dcb26" providerId="ADAL" clId="{6440C32E-8EE1-F443-B5CB-019DED9F45DF}" dt="2020-06-10T14:04:18.120" v="1095" actId="26606"/>
          <ac:spMkLst>
            <pc:docMk/>
            <pc:sldMk cId="0" sldId="358"/>
            <ac:spMk id="116750" creationId="{C5E6CFF1-2F42-4E10-9A97-F116F46F53FE}"/>
          </ac:spMkLst>
        </pc:spChg>
        <pc:spChg chg="add del">
          <ac:chgData name="Van Eyken Koen" userId="435f31d3-9fa3-41eb-a6e7-7dcb3a5dcb26" providerId="ADAL" clId="{6440C32E-8EE1-F443-B5CB-019DED9F45DF}" dt="2020-06-10T14:04:22.777" v="1097" actId="26606"/>
          <ac:spMkLst>
            <pc:docMk/>
            <pc:sldMk cId="0" sldId="358"/>
            <ac:spMk id="116754" creationId="{907EF6B7-1338-4443-8C46-6A318D952DFD}"/>
          </ac:spMkLst>
        </pc:spChg>
        <pc:spChg chg="add del">
          <ac:chgData name="Van Eyken Koen" userId="435f31d3-9fa3-41eb-a6e7-7dcb3a5dcb26" providerId="ADAL" clId="{6440C32E-8EE1-F443-B5CB-019DED9F45DF}" dt="2020-06-10T14:04:22.777" v="1097" actId="26606"/>
          <ac:spMkLst>
            <pc:docMk/>
            <pc:sldMk cId="0" sldId="358"/>
            <ac:spMk id="116755" creationId="{DAAE4CDD-124C-4DCF-9584-B6033B545DD5}"/>
          </ac:spMkLst>
        </pc:spChg>
        <pc:spChg chg="add del">
          <ac:chgData name="Van Eyken Koen" userId="435f31d3-9fa3-41eb-a6e7-7dcb3a5dcb26" providerId="ADAL" clId="{6440C32E-8EE1-F443-B5CB-019DED9F45DF}" dt="2020-06-10T14:04:22.777" v="1097" actId="26606"/>
          <ac:spMkLst>
            <pc:docMk/>
            <pc:sldMk cId="0" sldId="358"/>
            <ac:spMk id="116756" creationId="{081E4A58-353D-44AE-B2FC-2A74E2E400F7}"/>
          </ac:spMkLst>
        </pc:spChg>
        <pc:spChg chg="add del">
          <ac:chgData name="Van Eyken Koen" userId="435f31d3-9fa3-41eb-a6e7-7dcb3a5dcb26" providerId="ADAL" clId="{6440C32E-8EE1-F443-B5CB-019DED9F45DF}" dt="2020-06-10T14:04:22.777" v="1097" actId="26606"/>
          <ac:spMkLst>
            <pc:docMk/>
            <pc:sldMk cId="0" sldId="358"/>
            <ac:spMk id="116757" creationId="{00000000-0000-0000-0000-000000000000}"/>
          </ac:spMkLst>
        </pc:spChg>
        <pc:spChg chg="add del">
          <ac:chgData name="Van Eyken Koen" userId="435f31d3-9fa3-41eb-a6e7-7dcb3a5dcb26" providerId="ADAL" clId="{6440C32E-8EE1-F443-B5CB-019DED9F45DF}" dt="2020-06-10T14:13:09.908" v="1199" actId="26606"/>
          <ac:spMkLst>
            <pc:docMk/>
            <pc:sldMk cId="0" sldId="358"/>
            <ac:spMk id="116758" creationId="{4351DFE5-F63D-4BE0-BDA9-E3EB88F01AA5}"/>
          </ac:spMkLst>
        </pc:spChg>
        <pc:spChg chg="add del">
          <ac:chgData name="Van Eyken Koen" userId="435f31d3-9fa3-41eb-a6e7-7dcb3a5dcb26" providerId="ADAL" clId="{6440C32E-8EE1-F443-B5CB-019DED9F45DF}" dt="2020-06-10T14:18:57.407" v="1239"/>
          <ac:spMkLst>
            <pc:docMk/>
            <pc:sldMk cId="0" sldId="358"/>
            <ac:spMk id="116760" creationId="{4351DFE5-F63D-4BE0-BDA9-E3EB88F01AA5}"/>
          </ac:spMkLst>
        </pc:spChg>
        <pc:spChg chg="add del">
          <ac:chgData name="Van Eyken Koen" userId="435f31d3-9fa3-41eb-a6e7-7dcb3a5dcb26" providerId="ADAL" clId="{6440C32E-8EE1-F443-B5CB-019DED9F45DF}" dt="2020-06-10T14:18:23.042" v="1234" actId="26606"/>
          <ac:spMkLst>
            <pc:docMk/>
            <pc:sldMk cId="0" sldId="358"/>
            <ac:spMk id="116763" creationId="{2CB6C291-6CAF-46DF-ACFF-AADF0FD03F58}"/>
          </ac:spMkLst>
        </pc:spChg>
        <pc:spChg chg="add del">
          <ac:chgData name="Van Eyken Koen" userId="435f31d3-9fa3-41eb-a6e7-7dcb3a5dcb26" providerId="ADAL" clId="{6440C32E-8EE1-F443-B5CB-019DED9F45DF}" dt="2020-06-10T14:14:53.322" v="1211" actId="26606"/>
          <ac:spMkLst>
            <pc:docMk/>
            <pc:sldMk cId="0" sldId="358"/>
            <ac:spMk id="116766" creationId="{B164D969-46F1-44FC-B488-3FA68C67756D}"/>
          </ac:spMkLst>
        </pc:spChg>
        <pc:grpChg chg="add del">
          <ac:chgData name="Van Eyken Koen" userId="435f31d3-9fa3-41eb-a6e7-7dcb3a5dcb26" providerId="ADAL" clId="{6440C32E-8EE1-F443-B5CB-019DED9F45DF}" dt="2020-06-10T14:03:10.993" v="1089" actId="26606"/>
          <ac:grpSpMkLst>
            <pc:docMk/>
            <pc:sldMk cId="0" sldId="358"/>
            <ac:grpSpMk id="76" creationId="{5D1CC8B8-2CD1-45F6-9CED-CA310400222D}"/>
          </ac:grpSpMkLst>
        </pc:grpChg>
        <pc:graphicFrameChg chg="add mod">
          <ac:chgData name="Van Eyken Koen" userId="435f31d3-9fa3-41eb-a6e7-7dcb3a5dcb26" providerId="ADAL" clId="{6440C32E-8EE1-F443-B5CB-019DED9F45DF}" dt="2020-06-10T14:42:07.895" v="1516"/>
          <ac:graphicFrameMkLst>
            <pc:docMk/>
            <pc:sldMk cId="0" sldId="358"/>
            <ac:graphicFrameMk id="2" creationId="{64481561-6301-524F-8E08-D8FD260ED478}"/>
          </ac:graphicFrameMkLst>
        </pc:graphicFrameChg>
        <pc:graphicFrameChg chg="add del">
          <ac:chgData name="Van Eyken Koen" userId="435f31d3-9fa3-41eb-a6e7-7dcb3a5dcb26" providerId="ADAL" clId="{6440C32E-8EE1-F443-B5CB-019DED9F45DF}" dt="2020-06-10T14:03:10.993" v="1089" actId="26606"/>
          <ac:graphicFrameMkLst>
            <pc:docMk/>
            <pc:sldMk cId="0" sldId="358"/>
            <ac:graphicFrameMk id="116742" creationId="{F693D0B7-8F10-4E8F-9AEC-0D4E6917BBDC}"/>
          </ac:graphicFrameMkLst>
        </pc:graphicFrameChg>
        <pc:graphicFrameChg chg="add del">
          <ac:chgData name="Van Eyken Koen" userId="435f31d3-9fa3-41eb-a6e7-7dcb3a5dcb26" providerId="ADAL" clId="{6440C32E-8EE1-F443-B5CB-019DED9F45DF}" dt="2020-06-10T14:04:14.882" v="1093" actId="26606"/>
          <ac:graphicFrameMkLst>
            <pc:docMk/>
            <pc:sldMk cId="0" sldId="358"/>
            <ac:graphicFrameMk id="116748" creationId="{3DA836DD-B06D-4C6E-A5C6-140B58CCDDC4}"/>
          </ac:graphicFrameMkLst>
        </pc:graphicFrameChg>
        <pc:graphicFrameChg chg="add del">
          <ac:chgData name="Van Eyken Koen" userId="435f31d3-9fa3-41eb-a6e7-7dcb3a5dcb26" providerId="ADAL" clId="{6440C32E-8EE1-F443-B5CB-019DED9F45DF}" dt="2020-06-10T14:04:18.120" v="1095" actId="26606"/>
          <ac:graphicFrameMkLst>
            <pc:docMk/>
            <pc:sldMk cId="0" sldId="358"/>
            <ac:graphicFrameMk id="116752" creationId="{32E72E83-EF81-444C-9E65-2EFE0286C45D}"/>
          </ac:graphicFrameMkLst>
        </pc:graphicFrameChg>
        <pc:picChg chg="add del">
          <ac:chgData name="Van Eyken Koen" userId="435f31d3-9fa3-41eb-a6e7-7dcb3a5dcb26" providerId="ADAL" clId="{6440C32E-8EE1-F443-B5CB-019DED9F45DF}" dt="2020-06-10T14:12:10.955" v="1191" actId="26606"/>
          <ac:picMkLst>
            <pc:docMk/>
            <pc:sldMk cId="0" sldId="358"/>
            <ac:picMk id="88" creationId="{3AA16612-ACD2-4A16-8F2B-4514FD6BF28F}"/>
          </ac:picMkLst>
        </pc:picChg>
        <pc:picChg chg="add del">
          <ac:chgData name="Van Eyken Koen" userId="435f31d3-9fa3-41eb-a6e7-7dcb3a5dcb26" providerId="ADAL" clId="{6440C32E-8EE1-F443-B5CB-019DED9F45DF}" dt="2020-06-10T14:14:40.195" v="1209" actId="26606"/>
          <ac:picMkLst>
            <pc:docMk/>
            <pc:sldMk cId="0" sldId="358"/>
            <ac:picMk id="99" creationId="{63C11A00-A2A3-417C-B33D-DC753ED7C3BB}"/>
          </ac:picMkLst>
        </pc:picChg>
        <pc:picChg chg="add del">
          <ac:chgData name="Van Eyken Koen" userId="435f31d3-9fa3-41eb-a6e7-7dcb3a5dcb26" providerId="ADAL" clId="{6440C32E-8EE1-F443-B5CB-019DED9F45DF}" dt="2020-06-10T14:14:53.322" v="1211" actId="26606"/>
          <ac:picMkLst>
            <pc:docMk/>
            <pc:sldMk cId="0" sldId="358"/>
            <ac:picMk id="101" creationId="{A7D98261-3895-4FB5-B9CE-26FAF635730F}"/>
          </ac:picMkLst>
        </pc:picChg>
        <pc:picChg chg="add del">
          <ac:chgData name="Van Eyken Koen" userId="435f31d3-9fa3-41eb-a6e7-7dcb3a5dcb26" providerId="ADAL" clId="{6440C32E-8EE1-F443-B5CB-019DED9F45DF}" dt="2020-06-10T14:12:05.977" v="1185" actId="26606"/>
          <ac:picMkLst>
            <pc:docMk/>
            <pc:sldMk cId="0" sldId="358"/>
            <ac:picMk id="139" creationId="{3AA16612-ACD2-4A16-8F2B-4514FD6BF28F}"/>
          </ac:picMkLst>
        </pc:picChg>
        <pc:picChg chg="add del">
          <ac:chgData name="Van Eyken Koen" userId="435f31d3-9fa3-41eb-a6e7-7dcb3a5dcb26" providerId="ADAL" clId="{6440C32E-8EE1-F443-B5CB-019DED9F45DF}" dt="2020-06-10T14:04:18.120" v="1095" actId="26606"/>
          <ac:picMkLst>
            <pc:docMk/>
            <pc:sldMk cId="0" sldId="358"/>
            <ac:picMk id="116751" creationId="{779ECE83-0EA1-47CE-893C-26E97715DF0F}"/>
          </ac:picMkLst>
        </pc:picChg>
        <pc:picChg chg="add del">
          <ac:chgData name="Van Eyken Koen" userId="435f31d3-9fa3-41eb-a6e7-7dcb3a5dcb26" providerId="ADAL" clId="{6440C32E-8EE1-F443-B5CB-019DED9F45DF}" dt="2020-06-10T14:12:13.499" v="1195" actId="26606"/>
          <ac:picMkLst>
            <pc:docMk/>
            <pc:sldMk cId="0" sldId="358"/>
            <ac:picMk id="116753" creationId="{3AA16612-ACD2-4A16-8F2B-4514FD6BF28F}"/>
          </ac:picMkLst>
        </pc:picChg>
        <pc:picChg chg="add del">
          <ac:chgData name="Van Eyken Koen" userId="435f31d3-9fa3-41eb-a6e7-7dcb3a5dcb26" providerId="ADAL" clId="{6440C32E-8EE1-F443-B5CB-019DED9F45DF}" dt="2020-06-10T14:13:09.908" v="1199" actId="26606"/>
          <ac:picMkLst>
            <pc:docMk/>
            <pc:sldMk cId="0" sldId="358"/>
            <ac:picMk id="116759" creationId="{3AA16612-ACD2-4A16-8F2B-4514FD6BF28F}"/>
          </ac:picMkLst>
        </pc:picChg>
        <pc:picChg chg="add del">
          <ac:chgData name="Van Eyken Koen" userId="435f31d3-9fa3-41eb-a6e7-7dcb3a5dcb26" providerId="ADAL" clId="{6440C32E-8EE1-F443-B5CB-019DED9F45DF}" dt="2020-06-10T14:18:57.407" v="1239"/>
          <ac:picMkLst>
            <pc:docMk/>
            <pc:sldMk cId="0" sldId="358"/>
            <ac:picMk id="116761" creationId="{3AA16612-ACD2-4A16-8F2B-4514FD6BF28F}"/>
          </ac:picMkLst>
        </pc:picChg>
        <pc:picChg chg="add del">
          <ac:chgData name="Van Eyken Koen" userId="435f31d3-9fa3-41eb-a6e7-7dcb3a5dcb26" providerId="ADAL" clId="{6440C32E-8EE1-F443-B5CB-019DED9F45DF}" dt="2020-06-10T14:18:23.042" v="1234" actId="26606"/>
          <ac:picMkLst>
            <pc:docMk/>
            <pc:sldMk cId="0" sldId="358"/>
            <ac:picMk id="116764" creationId="{63C11A00-A2A3-417C-B33D-DC753ED7C3BB}"/>
          </ac:picMkLst>
        </pc:picChg>
        <pc:picChg chg="add del">
          <ac:chgData name="Van Eyken Koen" userId="435f31d3-9fa3-41eb-a6e7-7dcb3a5dcb26" providerId="ADAL" clId="{6440C32E-8EE1-F443-B5CB-019DED9F45DF}" dt="2020-06-10T14:14:53.322" v="1211" actId="26606"/>
          <ac:picMkLst>
            <pc:docMk/>
            <pc:sldMk cId="0" sldId="358"/>
            <ac:picMk id="116767" creationId="{F3003D4E-E9FF-4669-90E7-7CED081587F1}"/>
          </ac:picMkLst>
        </pc:picChg>
        <pc:cxnChg chg="add del">
          <ac:chgData name="Van Eyken Koen" userId="435f31d3-9fa3-41eb-a6e7-7dcb3a5dcb26" providerId="ADAL" clId="{6440C32E-8EE1-F443-B5CB-019DED9F45DF}" dt="2020-06-10T14:04:18.120" v="1095" actId="26606"/>
          <ac:cxnSpMkLst>
            <pc:docMk/>
            <pc:sldMk cId="0" sldId="358"/>
            <ac:cxnSpMk id="77" creationId="{67182200-4859-4C8D-BCBB-55B245C28BA3}"/>
          </ac:cxnSpMkLst>
        </pc:cxnChg>
      </pc:sldChg>
      <pc:sldChg chg="addSp delSp modSp mod setBg">
        <pc:chgData name="Van Eyken Koen" userId="435f31d3-9fa3-41eb-a6e7-7dcb3a5dcb26" providerId="ADAL" clId="{6440C32E-8EE1-F443-B5CB-019DED9F45DF}" dt="2020-06-10T14:41:22.605" v="1508" actId="1076"/>
        <pc:sldMkLst>
          <pc:docMk/>
          <pc:sldMk cId="0" sldId="359"/>
        </pc:sldMkLst>
        <pc:spChg chg="add del">
          <ac:chgData name="Van Eyken Koen" userId="435f31d3-9fa3-41eb-a6e7-7dcb3a5dcb26" providerId="ADAL" clId="{6440C32E-8EE1-F443-B5CB-019DED9F45DF}" dt="2020-06-10T14:18:10.221" v="1228" actId="26606"/>
          <ac:spMkLst>
            <pc:docMk/>
            <pc:sldMk cId="0" sldId="359"/>
            <ac:spMk id="73" creationId="{4351DFE5-F63D-4BE0-BDA9-E3EB88F01AA5}"/>
          </ac:spMkLst>
        </pc:spChg>
        <pc:spChg chg="mod">
          <ac:chgData name="Van Eyken Koen" userId="435f31d3-9fa3-41eb-a6e7-7dcb3a5dcb26" providerId="ADAL" clId="{6440C32E-8EE1-F443-B5CB-019DED9F45DF}" dt="2020-06-10T14:18:10.221" v="1228" actId="26606"/>
          <ac:spMkLst>
            <pc:docMk/>
            <pc:sldMk cId="0" sldId="359"/>
            <ac:spMk id="117761" creationId="{00000000-0000-0000-0000-000000000000}"/>
          </ac:spMkLst>
        </pc:spChg>
        <pc:spChg chg="del mod">
          <ac:chgData name="Van Eyken Koen" userId="435f31d3-9fa3-41eb-a6e7-7dcb3a5dcb26" providerId="ADAL" clId="{6440C32E-8EE1-F443-B5CB-019DED9F45DF}" dt="2020-06-10T14:41:08.893" v="1503" actId="12084"/>
          <ac:spMkLst>
            <pc:docMk/>
            <pc:sldMk cId="0" sldId="359"/>
            <ac:spMk id="117762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4:18:10.221" v="1228" actId="26606"/>
          <ac:spMkLst>
            <pc:docMk/>
            <pc:sldMk cId="0" sldId="359"/>
            <ac:spMk id="117763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59"/>
            <ac:spMk id="117764" creationId="{00000000-0000-0000-0000-000000000000}"/>
          </ac:spMkLst>
        </pc:spChg>
        <pc:graphicFrameChg chg="add mod">
          <ac:chgData name="Van Eyken Koen" userId="435f31d3-9fa3-41eb-a6e7-7dcb3a5dcb26" providerId="ADAL" clId="{6440C32E-8EE1-F443-B5CB-019DED9F45DF}" dt="2020-06-10T14:41:22.605" v="1508" actId="1076"/>
          <ac:graphicFrameMkLst>
            <pc:docMk/>
            <pc:sldMk cId="0" sldId="359"/>
            <ac:graphicFrameMk id="2" creationId="{25636E0B-74B3-C34E-B82C-022BE89E4D1C}"/>
          </ac:graphicFrameMkLst>
        </pc:graphicFrameChg>
        <pc:picChg chg="add del">
          <ac:chgData name="Van Eyken Koen" userId="435f31d3-9fa3-41eb-a6e7-7dcb3a5dcb26" providerId="ADAL" clId="{6440C32E-8EE1-F443-B5CB-019DED9F45DF}" dt="2020-06-10T14:18:10.221" v="1228" actId="26606"/>
          <ac:picMkLst>
            <pc:docMk/>
            <pc:sldMk cId="0" sldId="359"/>
            <ac:picMk id="75" creationId="{3AA16612-ACD2-4A16-8F2B-4514FD6BF28F}"/>
          </ac:picMkLst>
        </pc:picChg>
      </pc:sldChg>
      <pc:sldChg chg="addSp delSp modSp mod setBg setClrOvrMap">
        <pc:chgData name="Van Eyken Koen" userId="435f31d3-9fa3-41eb-a6e7-7dcb3a5dcb26" providerId="ADAL" clId="{6440C32E-8EE1-F443-B5CB-019DED9F45DF}" dt="2020-06-10T14:40:57.852" v="1502" actId="403"/>
        <pc:sldMkLst>
          <pc:docMk/>
          <pc:sldMk cId="0" sldId="360"/>
        </pc:sldMkLst>
        <pc:spChg chg="add del mod">
          <ac:chgData name="Van Eyken Koen" userId="435f31d3-9fa3-41eb-a6e7-7dcb3a5dcb26" providerId="ADAL" clId="{6440C32E-8EE1-F443-B5CB-019DED9F45DF}" dt="2020-06-10T14:18:07.663" v="1226" actId="767"/>
          <ac:spMkLst>
            <pc:docMk/>
            <pc:sldMk cId="0" sldId="360"/>
            <ac:spMk id="2" creationId="{A25F5C06-EE48-1B44-AAC5-8A94BE769895}"/>
          </ac:spMkLst>
        </pc:spChg>
        <pc:spChg chg="add del">
          <ac:chgData name="Van Eyken Koen" userId="435f31d3-9fa3-41eb-a6e7-7dcb3a5dcb26" providerId="ADAL" clId="{6440C32E-8EE1-F443-B5CB-019DED9F45DF}" dt="2020-06-10T14:18:09.279" v="1227" actId="26606"/>
          <ac:spMkLst>
            <pc:docMk/>
            <pc:sldMk cId="0" sldId="360"/>
            <ac:spMk id="73" creationId="{D3FFFA32-D9F4-4AF9-A025-CD128AC85E32}"/>
          </ac:spMkLst>
        </pc:spChg>
        <pc:spChg chg="mod">
          <ac:chgData name="Van Eyken Koen" userId="435f31d3-9fa3-41eb-a6e7-7dcb3a5dcb26" providerId="ADAL" clId="{6440C32E-8EE1-F443-B5CB-019DED9F45DF}" dt="2020-06-10T14:18:09.279" v="1227" actId="26606"/>
          <ac:spMkLst>
            <pc:docMk/>
            <pc:sldMk cId="0" sldId="360"/>
            <ac:spMk id="118785" creationId="{00000000-0000-0000-0000-000000000000}"/>
          </ac:spMkLst>
        </pc:spChg>
        <pc:spChg chg="del mod">
          <ac:chgData name="Van Eyken Koen" userId="435f31d3-9fa3-41eb-a6e7-7dcb3a5dcb26" providerId="ADAL" clId="{6440C32E-8EE1-F443-B5CB-019DED9F45DF}" dt="2020-06-10T14:40:30.967" v="1492" actId="12084"/>
          <ac:spMkLst>
            <pc:docMk/>
            <pc:sldMk cId="0" sldId="360"/>
            <ac:spMk id="118786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4:18:09.279" v="1227" actId="26606"/>
          <ac:spMkLst>
            <pc:docMk/>
            <pc:sldMk cId="0" sldId="360"/>
            <ac:spMk id="118787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60"/>
            <ac:spMk id="118788" creationId="{00000000-0000-0000-0000-000000000000}"/>
          </ac:spMkLst>
        </pc:spChg>
        <pc:grpChg chg="add del">
          <ac:chgData name="Van Eyken Koen" userId="435f31d3-9fa3-41eb-a6e7-7dcb3a5dcb26" providerId="ADAL" clId="{6440C32E-8EE1-F443-B5CB-019DED9F45DF}" dt="2020-06-10T14:18:09.279" v="1227" actId="26606"/>
          <ac:grpSpMkLst>
            <pc:docMk/>
            <pc:sldMk cId="0" sldId="360"/>
            <ac:grpSpMk id="75" creationId="{2823A416-999C-4FA3-A853-0AE48404B5D7}"/>
          </ac:grpSpMkLst>
        </pc:grpChg>
        <pc:graphicFrameChg chg="add mod">
          <ac:chgData name="Van Eyken Koen" userId="435f31d3-9fa3-41eb-a6e7-7dcb3a5dcb26" providerId="ADAL" clId="{6440C32E-8EE1-F443-B5CB-019DED9F45DF}" dt="2020-06-10T14:40:57.852" v="1502" actId="403"/>
          <ac:graphicFrameMkLst>
            <pc:docMk/>
            <pc:sldMk cId="0" sldId="360"/>
            <ac:graphicFrameMk id="2" creationId="{4E99454D-11AD-FB4C-A398-E9C5F42074AD}"/>
          </ac:graphicFrameMkLst>
        </pc:graphicFrameChg>
      </pc:sldChg>
      <pc:sldChg chg="addSp delSp modSp">
        <pc:chgData name="Van Eyken Koen" userId="435f31d3-9fa3-41eb-a6e7-7dcb3a5dcb26" providerId="ADAL" clId="{6440C32E-8EE1-F443-B5CB-019DED9F45DF}" dt="2020-06-10T14:40:17.980" v="1490" actId="14100"/>
        <pc:sldMkLst>
          <pc:docMk/>
          <pc:sldMk cId="0" sldId="361"/>
        </pc:sldMkLst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61"/>
            <ac:spMk id="119809" creationId="{00000000-0000-0000-0000-000000000000}"/>
          </ac:spMkLst>
        </pc:spChg>
        <pc:spChg chg="add del mod">
          <ac:chgData name="Van Eyken Koen" userId="435f31d3-9fa3-41eb-a6e7-7dcb3a5dcb26" providerId="ADAL" clId="{6440C32E-8EE1-F443-B5CB-019DED9F45DF}" dt="2020-06-10T14:40:03.869" v="1485" actId="12084"/>
          <ac:spMkLst>
            <pc:docMk/>
            <pc:sldMk cId="0" sldId="361"/>
            <ac:spMk id="119810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61"/>
            <ac:spMk id="119811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61"/>
            <ac:spMk id="119812" creationId="{00000000-0000-0000-0000-000000000000}"/>
          </ac:spMkLst>
        </pc:spChg>
        <pc:graphicFrameChg chg="add del mod">
          <ac:chgData name="Van Eyken Koen" userId="435f31d3-9fa3-41eb-a6e7-7dcb3a5dcb26" providerId="ADAL" clId="{6440C32E-8EE1-F443-B5CB-019DED9F45DF}" dt="2020-06-10T14:37:51.468" v="1458" actId="12084"/>
          <ac:graphicFrameMkLst>
            <pc:docMk/>
            <pc:sldMk cId="0" sldId="361"/>
            <ac:graphicFrameMk id="2" creationId="{555F8781-D86E-AD4F-AA2E-04A6548812AF}"/>
          </ac:graphicFrameMkLst>
        </pc:graphicFrameChg>
        <pc:graphicFrameChg chg="add del mod">
          <ac:chgData name="Van Eyken Koen" userId="435f31d3-9fa3-41eb-a6e7-7dcb3a5dcb26" providerId="ADAL" clId="{6440C32E-8EE1-F443-B5CB-019DED9F45DF}" dt="2020-06-10T14:38:27.509" v="1463" actId="12084"/>
          <ac:graphicFrameMkLst>
            <pc:docMk/>
            <pc:sldMk cId="0" sldId="361"/>
            <ac:graphicFrameMk id="3" creationId="{03C501DC-F5CF-AA4D-AD27-5EE295A8130C}"/>
          </ac:graphicFrameMkLst>
        </pc:graphicFrameChg>
        <pc:graphicFrameChg chg="add mod">
          <ac:chgData name="Van Eyken Koen" userId="435f31d3-9fa3-41eb-a6e7-7dcb3a5dcb26" providerId="ADAL" clId="{6440C32E-8EE1-F443-B5CB-019DED9F45DF}" dt="2020-06-10T14:40:17.980" v="1490" actId="14100"/>
          <ac:graphicFrameMkLst>
            <pc:docMk/>
            <pc:sldMk cId="0" sldId="361"/>
            <ac:graphicFrameMk id="4" creationId="{AD6D9279-45C8-6A4F-9A7B-CA604BEE3134}"/>
          </ac:graphicFrameMkLst>
        </pc:graphicFrameChg>
      </pc:sldChg>
      <pc:sldChg chg="addSp delSp modSp mod setBg modClrScheme chgLayout">
        <pc:chgData name="Van Eyken Koen" userId="435f31d3-9fa3-41eb-a6e7-7dcb3a5dcb26" providerId="ADAL" clId="{6440C32E-8EE1-F443-B5CB-019DED9F45DF}" dt="2020-06-10T14:41:34.921" v="1509" actId="14100"/>
        <pc:sldMkLst>
          <pc:docMk/>
          <pc:sldMk cId="0" sldId="362"/>
        </pc:sldMkLst>
        <pc:spChg chg="add del mod">
          <ac:chgData name="Van Eyken Koen" userId="435f31d3-9fa3-41eb-a6e7-7dcb3a5dcb26" providerId="ADAL" clId="{6440C32E-8EE1-F443-B5CB-019DED9F45DF}" dt="2020-06-10T14:39:45.676" v="1482" actId="12084"/>
          <ac:spMkLst>
            <pc:docMk/>
            <pc:sldMk cId="0" sldId="362"/>
            <ac:spMk id="2" creationId="{C7B33C51-9977-B544-A3FB-A0EBCF982FA2}"/>
          </ac:spMkLst>
        </pc:spChg>
        <pc:spChg chg="add del mod">
          <ac:chgData name="Van Eyken Koen" userId="435f31d3-9fa3-41eb-a6e7-7dcb3a5dcb26" providerId="ADAL" clId="{6440C32E-8EE1-F443-B5CB-019DED9F45DF}" dt="2020-06-10T14:39:03.587" v="1476"/>
          <ac:spMkLst>
            <pc:docMk/>
            <pc:sldMk cId="0" sldId="362"/>
            <ac:spMk id="7" creationId="{09CF18CA-A4E8-DA4C-B8D0-FBC2D8179D2A}"/>
          </ac:spMkLst>
        </pc:spChg>
        <pc:spChg chg="add del mod">
          <ac:chgData name="Van Eyken Koen" userId="435f31d3-9fa3-41eb-a6e7-7dcb3a5dcb26" providerId="ADAL" clId="{6440C32E-8EE1-F443-B5CB-019DED9F45DF}" dt="2020-06-10T14:39:02.559" v="1474"/>
          <ac:spMkLst>
            <pc:docMk/>
            <pc:sldMk cId="0" sldId="362"/>
            <ac:spMk id="8" creationId="{63037EC2-D51E-A040-A8CC-E86388B0EBFD}"/>
          </ac:spMkLst>
        </pc:spChg>
        <pc:spChg chg="add del mod">
          <ac:chgData name="Van Eyken Koen" userId="435f31d3-9fa3-41eb-a6e7-7dcb3a5dcb26" providerId="ADAL" clId="{6440C32E-8EE1-F443-B5CB-019DED9F45DF}" dt="2020-06-10T14:38:52.006" v="1468"/>
          <ac:spMkLst>
            <pc:docMk/>
            <pc:sldMk cId="0" sldId="362"/>
            <ac:spMk id="9" creationId="{66DF4010-700C-9E46-B2C6-DB7DF1AB9759}"/>
          </ac:spMkLst>
        </pc:spChg>
        <pc:spChg chg="mod">
          <ac:chgData name="Van Eyken Koen" userId="435f31d3-9fa3-41eb-a6e7-7dcb3a5dcb26" providerId="ADAL" clId="{6440C32E-8EE1-F443-B5CB-019DED9F45DF}" dt="2020-06-10T14:34:13.560" v="1429" actId="26606"/>
          <ac:spMkLst>
            <pc:docMk/>
            <pc:sldMk cId="0" sldId="362"/>
            <ac:spMk id="120833" creationId="{00000000-0000-0000-0000-000000000000}"/>
          </ac:spMkLst>
        </pc:spChg>
        <pc:spChg chg="del mod">
          <ac:chgData name="Van Eyken Koen" userId="435f31d3-9fa3-41eb-a6e7-7dcb3a5dcb26" providerId="ADAL" clId="{6440C32E-8EE1-F443-B5CB-019DED9F45DF}" dt="2020-06-10T14:34:13.560" v="1429" actId="26606"/>
          <ac:spMkLst>
            <pc:docMk/>
            <pc:sldMk cId="0" sldId="362"/>
            <ac:spMk id="120834" creationId="{00000000-0000-0000-0000-000000000000}"/>
          </ac:spMkLst>
        </pc:spChg>
        <pc:spChg chg="del mod">
          <ac:chgData name="Van Eyken Koen" userId="435f31d3-9fa3-41eb-a6e7-7dcb3a5dcb26" providerId="ADAL" clId="{6440C32E-8EE1-F443-B5CB-019DED9F45DF}" dt="2020-06-10T14:34:23.249" v="1431" actId="478"/>
          <ac:spMkLst>
            <pc:docMk/>
            <pc:sldMk cId="0" sldId="362"/>
            <ac:spMk id="120835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62"/>
            <ac:spMk id="120836" creationId="{00000000-0000-0000-0000-000000000000}"/>
          </ac:spMkLst>
        </pc:spChg>
        <pc:graphicFrameChg chg="add mod">
          <ac:chgData name="Van Eyken Koen" userId="435f31d3-9fa3-41eb-a6e7-7dcb3a5dcb26" providerId="ADAL" clId="{6440C32E-8EE1-F443-B5CB-019DED9F45DF}" dt="2020-06-10T14:41:34.921" v="1509" actId="14100"/>
          <ac:graphicFrameMkLst>
            <pc:docMk/>
            <pc:sldMk cId="0" sldId="362"/>
            <ac:graphicFrameMk id="3" creationId="{D84BD8FD-1BD7-6642-AB45-DDE06A0B622E}"/>
          </ac:graphicFrameMkLst>
        </pc:graphicFrameChg>
        <pc:graphicFrameChg chg="add del mod">
          <ac:chgData name="Van Eyken Koen" userId="435f31d3-9fa3-41eb-a6e7-7dcb3a5dcb26" providerId="ADAL" clId="{6440C32E-8EE1-F443-B5CB-019DED9F45DF}" dt="2020-06-10T14:39:19.553" v="1478" actId="478"/>
          <ac:graphicFrameMkLst>
            <pc:docMk/>
            <pc:sldMk cId="0" sldId="362"/>
            <ac:graphicFrameMk id="120838" creationId="{5AA1D3B5-09AF-4B2A-B5A7-7FB537DB19CD}"/>
          </ac:graphicFrameMkLst>
        </pc:graphicFrameChg>
      </pc:sldChg>
      <pc:sldChg chg="addSp delSp modSp">
        <pc:chgData name="Van Eyken Koen" userId="435f31d3-9fa3-41eb-a6e7-7dcb3a5dcb26" providerId="ADAL" clId="{6440C32E-8EE1-F443-B5CB-019DED9F45DF}" dt="2020-06-10T14:42:33.944" v="1518" actId="12084"/>
        <pc:sldMkLst>
          <pc:docMk/>
          <pc:sldMk cId="0" sldId="363"/>
        </pc:sldMkLst>
        <pc:spChg chg="mod">
          <ac:chgData name="Van Eyken Koen" userId="435f31d3-9fa3-41eb-a6e7-7dcb3a5dcb26" providerId="ADAL" clId="{6440C32E-8EE1-F443-B5CB-019DED9F45DF}" dt="2020-06-10T14:30:18.712" v="1408" actId="20577"/>
          <ac:spMkLst>
            <pc:docMk/>
            <pc:sldMk cId="0" sldId="363"/>
            <ac:spMk id="121857" creationId="{00000000-0000-0000-0000-000000000000}"/>
          </ac:spMkLst>
        </pc:spChg>
        <pc:spChg chg="add del mod">
          <ac:chgData name="Van Eyken Koen" userId="435f31d3-9fa3-41eb-a6e7-7dcb3a5dcb26" providerId="ADAL" clId="{6440C32E-8EE1-F443-B5CB-019DED9F45DF}" dt="2020-06-10T14:42:33.944" v="1518" actId="12084"/>
          <ac:spMkLst>
            <pc:docMk/>
            <pc:sldMk cId="0" sldId="363"/>
            <ac:spMk id="121858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63"/>
            <ac:spMk id="121859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63"/>
            <ac:spMk id="121860" creationId="{00000000-0000-0000-0000-000000000000}"/>
          </ac:spMkLst>
        </pc:spChg>
        <pc:graphicFrameChg chg="add del mod">
          <ac:chgData name="Van Eyken Koen" userId="435f31d3-9fa3-41eb-a6e7-7dcb3a5dcb26" providerId="ADAL" clId="{6440C32E-8EE1-F443-B5CB-019DED9F45DF}" dt="2020-06-10T14:42:33.944" v="1518" actId="12084"/>
          <ac:graphicFrameMkLst>
            <pc:docMk/>
            <pc:sldMk cId="0" sldId="363"/>
            <ac:graphicFrameMk id="2" creationId="{C294494A-C5AB-3C4B-99C6-853D218D59E1}"/>
          </ac:graphicFrameMkLst>
        </pc:graphicFrameChg>
      </pc:sldChg>
      <pc:sldChg chg="modSp">
        <pc:chgData name="Van Eyken Koen" userId="435f31d3-9fa3-41eb-a6e7-7dcb3a5dcb26" providerId="ADAL" clId="{6440C32E-8EE1-F443-B5CB-019DED9F45DF}" dt="2020-06-10T14:30:55.475" v="1426"/>
        <pc:sldMkLst>
          <pc:docMk/>
          <pc:sldMk cId="0" sldId="365"/>
        </pc:sldMkLst>
        <pc:spChg chg="mod">
          <ac:chgData name="Van Eyken Koen" userId="435f31d3-9fa3-41eb-a6e7-7dcb3a5dcb26" providerId="ADAL" clId="{6440C32E-8EE1-F443-B5CB-019DED9F45DF}" dt="2020-06-10T14:30:55.475" v="1426"/>
          <ac:spMkLst>
            <pc:docMk/>
            <pc:sldMk cId="0" sldId="365"/>
            <ac:spMk id="123905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65"/>
            <ac:spMk id="123906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65"/>
            <ac:spMk id="123907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65"/>
            <ac:spMk id="123908" creationId="{00000000-0000-0000-0000-000000000000}"/>
          </ac:spMkLst>
        </pc:spChg>
      </pc:sldChg>
      <pc:sldChg chg="addSp delSp modSp">
        <pc:chgData name="Van Eyken Koen" userId="435f31d3-9fa3-41eb-a6e7-7dcb3a5dcb26" providerId="ADAL" clId="{6440C32E-8EE1-F443-B5CB-019DED9F45DF}" dt="2020-06-10T14:38:54.633" v="1470" actId="1076"/>
        <pc:sldMkLst>
          <pc:docMk/>
          <pc:sldMk cId="0" sldId="366"/>
        </pc:sldMkLst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66"/>
            <ac:spMk id="124929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66"/>
            <ac:spMk id="124930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66"/>
            <ac:spMk id="124931" creationId="{00000000-0000-0000-0000-000000000000}"/>
          </ac:spMkLst>
        </pc:spChg>
        <pc:spChg chg="add del mod">
          <ac:chgData name="Van Eyken Koen" userId="435f31d3-9fa3-41eb-a6e7-7dcb3a5dcb26" providerId="ADAL" clId="{6440C32E-8EE1-F443-B5CB-019DED9F45DF}" dt="2020-06-10T14:38:54.633" v="1470" actId="1076"/>
          <ac:spMkLst>
            <pc:docMk/>
            <pc:sldMk cId="0" sldId="366"/>
            <ac:spMk id="124932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66"/>
            <ac:spMk id="124933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66"/>
            <ac:spMk id="124934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66"/>
            <ac:spMk id="124935" creationId="{00000000-0000-0000-0000-000000000000}"/>
          </ac:spMkLst>
        </pc:spChg>
      </pc:sldChg>
      <pc:sldChg chg="modSp">
        <pc:chgData name="Van Eyken Koen" userId="435f31d3-9fa3-41eb-a6e7-7dcb3a5dcb26" providerId="ADAL" clId="{6440C32E-8EE1-F443-B5CB-019DED9F45DF}" dt="2020-06-10T11:54:58.649" v="0"/>
        <pc:sldMkLst>
          <pc:docMk/>
          <pc:sldMk cId="0" sldId="367"/>
        </pc:sldMkLst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67"/>
            <ac:spMk id="125953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67"/>
            <ac:spMk id="125954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67"/>
            <ac:spMk id="125955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0" sldId="367"/>
            <ac:spMk id="125956" creationId="{00000000-0000-0000-0000-000000000000}"/>
          </ac:spMkLst>
        </pc:spChg>
        <pc:picChg chg="mod">
          <ac:chgData name="Van Eyken Koen" userId="435f31d3-9fa3-41eb-a6e7-7dcb3a5dcb26" providerId="ADAL" clId="{6440C32E-8EE1-F443-B5CB-019DED9F45DF}" dt="2020-06-10T11:54:58.649" v="0"/>
          <ac:picMkLst>
            <pc:docMk/>
            <pc:sldMk cId="0" sldId="367"/>
            <ac:picMk id="57348" creationId="{00000000-0000-0000-0000-000000000000}"/>
          </ac:picMkLst>
        </pc:picChg>
      </pc:sldChg>
      <pc:sldChg chg="del modNotes">
        <pc:chgData name="Van Eyken Koen" userId="435f31d3-9fa3-41eb-a6e7-7dcb3a5dcb26" providerId="ADAL" clId="{6440C32E-8EE1-F443-B5CB-019DED9F45DF}" dt="2020-06-10T11:55:46.482" v="3" actId="2696"/>
        <pc:sldMkLst>
          <pc:docMk/>
          <pc:sldMk cId="0" sldId="427"/>
        </pc:sldMkLst>
      </pc:sldChg>
      <pc:sldChg chg="addSp delSp modSp mod setBg">
        <pc:chgData name="Van Eyken Koen" userId="435f31d3-9fa3-41eb-a6e7-7dcb3a5dcb26" providerId="ADAL" clId="{6440C32E-8EE1-F443-B5CB-019DED9F45DF}" dt="2020-06-10T14:02:21.113" v="1075" actId="14100"/>
        <pc:sldMkLst>
          <pc:docMk/>
          <pc:sldMk cId="2552025382" sldId="428"/>
        </pc:sldMkLst>
        <pc:spChg chg="add del mod">
          <ac:chgData name="Van Eyken Koen" userId="435f31d3-9fa3-41eb-a6e7-7dcb3a5dcb26" providerId="ADAL" clId="{6440C32E-8EE1-F443-B5CB-019DED9F45DF}" dt="2020-06-10T14:02:11.301" v="1072" actId="767"/>
          <ac:spMkLst>
            <pc:docMk/>
            <pc:sldMk cId="2552025382" sldId="428"/>
            <ac:spMk id="2" creationId="{AC10ECD1-12E6-0F44-A0D7-4F17B2C64B09}"/>
          </ac:spMkLst>
        </pc:spChg>
        <pc:spChg chg="mod">
          <ac:chgData name="Van Eyken Koen" userId="435f31d3-9fa3-41eb-a6e7-7dcb3a5dcb26" providerId="ADAL" clId="{6440C32E-8EE1-F443-B5CB-019DED9F45DF}" dt="2020-06-10T14:02:09.664" v="1070" actId="1076"/>
          <ac:spMkLst>
            <pc:docMk/>
            <pc:sldMk cId="2552025382" sldId="428"/>
            <ac:spMk id="5" creationId="{00000000-0000-0000-0000-000000000000}"/>
          </ac:spMkLst>
        </pc:spChg>
        <pc:spChg chg="add del">
          <ac:chgData name="Van Eyken Koen" userId="435f31d3-9fa3-41eb-a6e7-7dcb3a5dcb26" providerId="ADAL" clId="{6440C32E-8EE1-F443-B5CB-019DED9F45DF}" dt="2020-06-10T14:02:12.027" v="1073" actId="26606"/>
          <ac:spMkLst>
            <pc:docMk/>
            <pc:sldMk cId="2552025382" sldId="428"/>
            <ac:spMk id="74" creationId="{D4993743-B10A-433C-9996-3035D2C3ABC6}"/>
          </ac:spMkLst>
        </pc:spChg>
        <pc:spChg chg="add del">
          <ac:chgData name="Van Eyken Koen" userId="435f31d3-9fa3-41eb-a6e7-7dcb3a5dcb26" providerId="ADAL" clId="{6440C32E-8EE1-F443-B5CB-019DED9F45DF}" dt="2020-06-10T14:02:12.027" v="1073" actId="26606"/>
          <ac:spMkLst>
            <pc:docMk/>
            <pc:sldMk cId="2552025382" sldId="428"/>
            <ac:spMk id="76" creationId="{BB3B8946-A0AA-42D4-8A24-639DC6EA170E}"/>
          </ac:spMkLst>
        </pc:spChg>
        <pc:spChg chg="add del">
          <ac:chgData name="Van Eyken Koen" userId="435f31d3-9fa3-41eb-a6e7-7dcb3a5dcb26" providerId="ADAL" clId="{6440C32E-8EE1-F443-B5CB-019DED9F45DF}" dt="2020-06-10T14:02:12.027" v="1073" actId="26606"/>
          <ac:spMkLst>
            <pc:docMk/>
            <pc:sldMk cId="2552025382" sldId="428"/>
            <ac:spMk id="78" creationId="{AB1038E6-06EF-4DCB-B52E-D3825C50F7C6}"/>
          </ac:spMkLst>
        </pc:spChg>
        <pc:spChg chg="add del">
          <ac:chgData name="Van Eyken Koen" userId="435f31d3-9fa3-41eb-a6e7-7dcb3a5dcb26" providerId="ADAL" clId="{6440C32E-8EE1-F443-B5CB-019DED9F45DF}" dt="2020-06-10T14:02:12.027" v="1073" actId="26606"/>
          <ac:spMkLst>
            <pc:docMk/>
            <pc:sldMk cId="2552025382" sldId="428"/>
            <ac:spMk id="80" creationId="{5C7EF35C-8B7D-4026-8F09-8B2B2250579B}"/>
          </ac:spMkLst>
        </pc:spChg>
        <pc:spChg chg="add del">
          <ac:chgData name="Van Eyken Koen" userId="435f31d3-9fa3-41eb-a6e7-7dcb3a5dcb26" providerId="ADAL" clId="{6440C32E-8EE1-F443-B5CB-019DED9F45DF}" dt="2020-06-10T14:02:12.027" v="1073" actId="26606"/>
          <ac:spMkLst>
            <pc:docMk/>
            <pc:sldMk cId="2552025382" sldId="428"/>
            <ac:spMk id="82" creationId="{5F24A71D-C0A9-49AC-B2D1-5A9EA2BD383E}"/>
          </ac:spMkLst>
        </pc:spChg>
        <pc:spChg chg="add del">
          <ac:chgData name="Van Eyken Koen" userId="435f31d3-9fa3-41eb-a6e7-7dcb3a5dcb26" providerId="ADAL" clId="{6440C32E-8EE1-F443-B5CB-019DED9F45DF}" dt="2020-06-10T14:02:12.027" v="1073" actId="26606"/>
          <ac:spMkLst>
            <pc:docMk/>
            <pc:sldMk cId="2552025382" sldId="428"/>
            <ac:spMk id="84" creationId="{14280C55-570C-4284-9850-B2BA33DB6726}"/>
          </ac:spMkLst>
        </pc:spChg>
        <pc:spChg chg="mod">
          <ac:chgData name="Van Eyken Koen" userId="435f31d3-9fa3-41eb-a6e7-7dcb3a5dcb26" providerId="ADAL" clId="{6440C32E-8EE1-F443-B5CB-019DED9F45DF}" dt="2020-06-10T14:02:12.027" v="1073" actId="26606"/>
          <ac:spMkLst>
            <pc:docMk/>
            <pc:sldMk cId="2552025382" sldId="428"/>
            <ac:spMk id="104449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4:02:12.027" v="1073" actId="26606"/>
          <ac:spMkLst>
            <pc:docMk/>
            <pc:sldMk cId="2552025382" sldId="428"/>
            <ac:spMk id="104450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4:02:12.027" v="1073" actId="26606"/>
          <ac:spMkLst>
            <pc:docMk/>
            <pc:sldMk cId="2552025382" sldId="428"/>
            <ac:spMk id="104451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2552025382" sldId="428"/>
            <ac:spMk id="104452" creationId="{00000000-0000-0000-0000-000000000000}"/>
          </ac:spMkLst>
        </pc:spChg>
        <pc:picChg chg="mod ord">
          <ac:chgData name="Van Eyken Koen" userId="435f31d3-9fa3-41eb-a6e7-7dcb3a5dcb26" providerId="ADAL" clId="{6440C32E-8EE1-F443-B5CB-019DED9F45DF}" dt="2020-06-10T14:02:12.027" v="1073" actId="26606"/>
          <ac:picMkLst>
            <pc:docMk/>
            <pc:sldMk cId="2552025382" sldId="428"/>
            <ac:picMk id="3" creationId="{00000000-0000-0000-0000-000000000000}"/>
          </ac:picMkLst>
        </pc:picChg>
        <pc:picChg chg="mod ord">
          <ac:chgData name="Van Eyken Koen" userId="435f31d3-9fa3-41eb-a6e7-7dcb3a5dcb26" providerId="ADAL" clId="{6440C32E-8EE1-F443-B5CB-019DED9F45DF}" dt="2020-06-10T14:02:21.113" v="1075" actId="14100"/>
          <ac:picMkLst>
            <pc:docMk/>
            <pc:sldMk cId="2552025382" sldId="428"/>
            <ac:picMk id="51202" creationId="{00000000-0000-0000-0000-000000000000}"/>
          </ac:picMkLst>
        </pc:picChg>
      </pc:sldChg>
      <pc:sldChg chg="modSp">
        <pc:chgData name="Van Eyken Koen" userId="435f31d3-9fa3-41eb-a6e7-7dcb3a5dcb26" providerId="ADAL" clId="{6440C32E-8EE1-F443-B5CB-019DED9F45DF}" dt="2020-06-10T12:41:09.900" v="507" actId="790"/>
        <pc:sldMkLst>
          <pc:docMk/>
          <pc:sldMk cId="2472664900" sldId="429"/>
        </pc:sldMkLst>
        <pc:spChg chg="mod">
          <ac:chgData name="Van Eyken Koen" userId="435f31d3-9fa3-41eb-a6e7-7dcb3a5dcb26" providerId="ADAL" clId="{6440C32E-8EE1-F443-B5CB-019DED9F45DF}" dt="2020-06-10T11:57:43.099" v="36" actId="1076"/>
          <ac:spMkLst>
            <pc:docMk/>
            <pc:sldMk cId="2472664900" sldId="429"/>
            <ac:spMk id="96257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41:09.900" v="507" actId="790"/>
          <ac:spMkLst>
            <pc:docMk/>
            <pc:sldMk cId="2472664900" sldId="429"/>
            <ac:spMk id="96258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2472664900" sldId="429"/>
            <ac:spMk id="96259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k cId="2472664900" sldId="429"/>
            <ac:spMk id="96260" creationId="{00000000-0000-0000-0000-000000000000}"/>
          </ac:spMkLst>
        </pc:spChg>
        <pc:picChg chg="mod">
          <ac:chgData name="Van Eyken Koen" userId="435f31d3-9fa3-41eb-a6e7-7dcb3a5dcb26" providerId="ADAL" clId="{6440C32E-8EE1-F443-B5CB-019DED9F45DF}" dt="2020-06-10T11:57:56.856" v="38" actId="688"/>
          <ac:picMkLst>
            <pc:docMk/>
            <pc:sldMk cId="2472664900" sldId="429"/>
            <ac:picMk id="96261" creationId="{00000000-0000-0000-0000-000000000000}"/>
          </ac:picMkLst>
        </pc:picChg>
      </pc:sldChg>
      <pc:sldChg chg="modSp add">
        <pc:chgData name="Van Eyken Koen" userId="435f31d3-9fa3-41eb-a6e7-7dcb3a5dcb26" providerId="ADAL" clId="{6440C32E-8EE1-F443-B5CB-019DED9F45DF}" dt="2020-06-10T11:56:23.382" v="27" actId="1076"/>
        <pc:sldMkLst>
          <pc:docMk/>
          <pc:sldMk cId="2354041221" sldId="475"/>
        </pc:sldMkLst>
        <pc:spChg chg="mod">
          <ac:chgData name="Van Eyken Koen" userId="435f31d3-9fa3-41eb-a6e7-7dcb3a5dcb26" providerId="ADAL" clId="{6440C32E-8EE1-F443-B5CB-019DED9F45DF}" dt="2020-06-10T11:56:23.382" v="27" actId="1076"/>
          <ac:spMkLst>
            <pc:docMk/>
            <pc:sldMk cId="2354041221" sldId="475"/>
            <ac:spMk id="7" creationId="{05F87A04-C425-BC46-BCD9-5EB3D9D1E570}"/>
          </ac:spMkLst>
        </pc:spChg>
        <pc:spChg chg="mod">
          <ac:chgData name="Van Eyken Koen" userId="435f31d3-9fa3-41eb-a6e7-7dcb3a5dcb26" providerId="ADAL" clId="{6440C32E-8EE1-F443-B5CB-019DED9F45DF}" dt="2020-06-10T11:56:20.099" v="26" actId="1076"/>
          <ac:spMkLst>
            <pc:docMk/>
            <pc:sldMk cId="2354041221" sldId="475"/>
            <ac:spMk id="9" creationId="{AE5FC4D4-4B78-ED4C-B8EC-0B4864A0D370}"/>
          </ac:spMkLst>
        </pc:spChg>
      </pc:sldChg>
      <pc:sldChg chg="add">
        <pc:chgData name="Van Eyken Koen" userId="435f31d3-9fa3-41eb-a6e7-7dcb3a5dcb26" providerId="ADAL" clId="{6440C32E-8EE1-F443-B5CB-019DED9F45DF}" dt="2020-06-10T11:55:44.590" v="2"/>
        <pc:sldMkLst>
          <pc:docMk/>
          <pc:sldMk cId="2479019156" sldId="476"/>
        </pc:sldMkLst>
      </pc:sldChg>
      <pc:sldChg chg="addSp delSp modSp add mod ord setBg">
        <pc:chgData name="Van Eyken Koen" userId="435f31d3-9fa3-41eb-a6e7-7dcb3a5dcb26" providerId="ADAL" clId="{6440C32E-8EE1-F443-B5CB-019DED9F45DF}" dt="2020-06-10T12:18:34.104" v="259"/>
        <pc:sldMkLst>
          <pc:docMk/>
          <pc:sldMk cId="2623504339" sldId="477"/>
        </pc:sldMkLst>
        <pc:spChg chg="mod">
          <ac:chgData name="Van Eyken Koen" userId="435f31d3-9fa3-41eb-a6e7-7dcb3a5dcb26" providerId="ADAL" clId="{6440C32E-8EE1-F443-B5CB-019DED9F45DF}" dt="2020-06-10T12:17:03.749" v="209" actId="26606"/>
          <ac:spMkLst>
            <pc:docMk/>
            <pc:sldMk cId="2623504339" sldId="477"/>
            <ac:spMk id="102401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18:25.309" v="258" actId="1076"/>
          <ac:spMkLst>
            <pc:docMk/>
            <pc:sldMk cId="2623504339" sldId="477"/>
            <ac:spMk id="102402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17:03.749" v="209" actId="26606"/>
          <ac:spMkLst>
            <pc:docMk/>
            <pc:sldMk cId="2623504339" sldId="477"/>
            <ac:spMk id="102403" creationId="{00000000-0000-0000-0000-000000000000}"/>
          </ac:spMkLst>
        </pc:spChg>
        <pc:picChg chg="add mod ord">
          <ac:chgData name="Van Eyken Koen" userId="435f31d3-9fa3-41eb-a6e7-7dcb3a5dcb26" providerId="ADAL" clId="{6440C32E-8EE1-F443-B5CB-019DED9F45DF}" dt="2020-06-10T12:18:02.531" v="256" actId="1076"/>
          <ac:picMkLst>
            <pc:docMk/>
            <pc:sldMk cId="2623504339" sldId="477"/>
            <ac:picMk id="2" creationId="{1E5E3B3C-6984-AA4A-AB32-A3CD635D917D}"/>
          </ac:picMkLst>
        </pc:picChg>
        <pc:cxnChg chg="add del">
          <ac:chgData name="Van Eyken Koen" userId="435f31d3-9fa3-41eb-a6e7-7dcb3a5dcb26" providerId="ADAL" clId="{6440C32E-8EE1-F443-B5CB-019DED9F45DF}" dt="2020-06-10T12:17:03.749" v="209" actId="26606"/>
          <ac:cxnSpMkLst>
            <pc:docMk/>
            <pc:sldMk cId="2623504339" sldId="477"/>
            <ac:cxnSpMk id="73" creationId="{A7F400EE-A8A5-48AF-B4D6-291B52C6F0B0}"/>
          </ac:cxnSpMkLst>
        </pc:cxnChg>
      </pc:sldChg>
      <pc:sldChg chg="addSp delSp modSp add">
        <pc:chgData name="Van Eyken Koen" userId="435f31d3-9fa3-41eb-a6e7-7dcb3a5dcb26" providerId="ADAL" clId="{6440C32E-8EE1-F443-B5CB-019DED9F45DF}" dt="2020-06-10T12:48:47.157" v="650" actId="1076"/>
        <pc:sldMkLst>
          <pc:docMk/>
          <pc:sldMk cId="7687560" sldId="478"/>
        </pc:sldMkLst>
        <pc:spChg chg="mod">
          <ac:chgData name="Van Eyken Koen" userId="435f31d3-9fa3-41eb-a6e7-7dcb3a5dcb26" providerId="ADAL" clId="{6440C32E-8EE1-F443-B5CB-019DED9F45DF}" dt="2020-06-10T12:44:24.361" v="536" actId="20577"/>
          <ac:spMkLst>
            <pc:docMk/>
            <pc:sldMk cId="7687560" sldId="478"/>
            <ac:spMk id="105473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2:47:13.702" v="641" actId="1076"/>
          <ac:spMkLst>
            <pc:docMk/>
            <pc:sldMk cId="7687560" sldId="478"/>
            <ac:spMk id="105474" creationId="{00000000-0000-0000-0000-000000000000}"/>
          </ac:spMkLst>
        </pc:spChg>
        <pc:picChg chg="add mod">
          <ac:chgData name="Van Eyken Koen" userId="435f31d3-9fa3-41eb-a6e7-7dcb3a5dcb26" providerId="ADAL" clId="{6440C32E-8EE1-F443-B5CB-019DED9F45DF}" dt="2020-06-10T12:46:49.001" v="587" actId="1076"/>
          <ac:picMkLst>
            <pc:docMk/>
            <pc:sldMk cId="7687560" sldId="478"/>
            <ac:picMk id="2" creationId="{96ECC948-34ED-4940-B074-F6AE7974DD42}"/>
          </ac:picMkLst>
        </pc:picChg>
        <pc:picChg chg="add mod">
          <ac:chgData name="Van Eyken Koen" userId="435f31d3-9fa3-41eb-a6e7-7dcb3a5dcb26" providerId="ADAL" clId="{6440C32E-8EE1-F443-B5CB-019DED9F45DF}" dt="2020-06-10T12:48:47.157" v="650" actId="1076"/>
          <ac:picMkLst>
            <pc:docMk/>
            <pc:sldMk cId="7687560" sldId="478"/>
            <ac:picMk id="3" creationId="{7A47E497-41F2-3C4A-871D-200AC608EB26}"/>
          </ac:picMkLst>
        </pc:picChg>
        <pc:picChg chg="add del mod">
          <ac:chgData name="Van Eyken Koen" userId="435f31d3-9fa3-41eb-a6e7-7dcb3a5dcb26" providerId="ADAL" clId="{6440C32E-8EE1-F443-B5CB-019DED9F45DF}" dt="2020-06-10T12:47:17.553" v="642" actId="478"/>
          <ac:picMkLst>
            <pc:docMk/>
            <pc:sldMk cId="7687560" sldId="478"/>
            <ac:picMk id="8" creationId="{A384BBF8-6063-B444-9F17-90E686FCEFB9}"/>
          </ac:picMkLst>
        </pc:picChg>
        <pc:picChg chg="del">
          <ac:chgData name="Van Eyken Koen" userId="435f31d3-9fa3-41eb-a6e7-7dcb3a5dcb26" providerId="ADAL" clId="{6440C32E-8EE1-F443-B5CB-019DED9F45DF}" dt="2020-06-10T12:42:34.198" v="510" actId="478"/>
          <ac:picMkLst>
            <pc:docMk/>
            <pc:sldMk cId="7687560" sldId="478"/>
            <ac:picMk id="105477" creationId="{00000000-0000-0000-0000-000000000000}"/>
          </ac:picMkLst>
        </pc:picChg>
      </pc:sldChg>
      <pc:sldChg chg="addSp modSp new ord">
        <pc:chgData name="Van Eyken Koen" userId="435f31d3-9fa3-41eb-a6e7-7dcb3a5dcb26" providerId="ADAL" clId="{6440C32E-8EE1-F443-B5CB-019DED9F45DF}" dt="2020-06-10T14:30:29.717" v="1420" actId="20577"/>
        <pc:sldMkLst>
          <pc:docMk/>
          <pc:sldMk cId="3181224095" sldId="479"/>
        </pc:sldMkLst>
        <pc:spChg chg="add mod">
          <ac:chgData name="Van Eyken Koen" userId="435f31d3-9fa3-41eb-a6e7-7dcb3a5dcb26" providerId="ADAL" clId="{6440C32E-8EE1-F443-B5CB-019DED9F45DF}" dt="2020-06-10T12:39:43.630" v="505" actId="20577"/>
          <ac:spMkLst>
            <pc:docMk/>
            <pc:sldMk cId="3181224095" sldId="479"/>
            <ac:spMk id="2" creationId="{35763BF2-86A8-B64C-BA70-BA773EA673B3}"/>
          </ac:spMkLst>
        </pc:spChg>
        <pc:spChg chg="add mod">
          <ac:chgData name="Van Eyken Koen" userId="435f31d3-9fa3-41eb-a6e7-7dcb3a5dcb26" providerId="ADAL" clId="{6440C32E-8EE1-F443-B5CB-019DED9F45DF}" dt="2020-06-10T14:30:29.717" v="1420" actId="20577"/>
          <ac:spMkLst>
            <pc:docMk/>
            <pc:sldMk cId="3181224095" sldId="479"/>
            <ac:spMk id="3" creationId="{348BD377-EC56-8E46-A69F-8E63BF02EF29}"/>
          </ac:spMkLst>
        </pc:spChg>
      </pc:sldChg>
      <pc:sldMasterChg chg="modSp modSldLayout">
        <pc:chgData name="Van Eyken Koen" userId="435f31d3-9fa3-41eb-a6e7-7dcb3a5dcb26" providerId="ADAL" clId="{6440C32E-8EE1-F443-B5CB-019DED9F45DF}" dt="2020-06-10T11:54:58.649" v="0"/>
        <pc:sldMasterMkLst>
          <pc:docMk/>
          <pc:sldMasterMk cId="0" sldId="2147483648"/>
        </pc:sldMasterMkLst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48"/>
            <ac:spMk id="1025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48"/>
            <ac:spMk id="1026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48"/>
            <ac:spMk id="1027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48"/>
            <ac:spMk id="1028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48"/>
            <ac:spMk id="1029" creationId="{00000000-0000-0000-0000-000000000000}"/>
          </ac:spMkLst>
        </pc:sp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48"/>
            <pc:sldLayoutMk cId="1902697969" sldId="2147483658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8"/>
              <pc:sldLayoutMk cId="1902697969" sldId="214748365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8"/>
              <pc:sldLayoutMk cId="1902697969" sldId="214748365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48"/>
            <pc:sldLayoutMk cId="3110295802" sldId="2147483660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8"/>
              <pc:sldLayoutMk cId="3110295802" sldId="214748366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8"/>
              <pc:sldLayoutMk cId="3110295802" sldId="214748366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48"/>
            <pc:sldLayoutMk cId="4085362268" sldId="2147483661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8"/>
              <pc:sldLayoutMk cId="4085362268" sldId="21474836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8"/>
              <pc:sldLayoutMk cId="4085362268" sldId="214748366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48"/>
            <pc:sldLayoutMk cId="659640259" sldId="2147483662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8"/>
              <pc:sldLayoutMk cId="659640259" sldId="214748366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8"/>
              <pc:sldLayoutMk cId="659640259" sldId="214748366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8"/>
              <pc:sldLayoutMk cId="659640259" sldId="2147483662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8"/>
              <pc:sldLayoutMk cId="659640259" sldId="2147483662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8"/>
              <pc:sldLayoutMk cId="659640259" sldId="2147483662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48"/>
            <pc:sldLayoutMk cId="2943363422" sldId="2147483665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8"/>
              <pc:sldLayoutMk cId="2943363422" sldId="21474836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8"/>
              <pc:sldLayoutMk cId="2943363422" sldId="21474836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8"/>
              <pc:sldLayoutMk cId="2943363422" sldId="21474836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48"/>
            <pc:sldLayoutMk cId="1919934866" sldId="2147483666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8"/>
              <pc:sldLayoutMk cId="1919934866" sldId="214748366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8"/>
              <pc:sldLayoutMk cId="1919934866" sldId="214748366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8"/>
              <pc:sldLayoutMk cId="1919934866" sldId="214748366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48"/>
            <pc:sldLayoutMk cId="3801255512" sldId="2147483668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8"/>
              <pc:sldLayoutMk cId="3801255512" sldId="214748366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8"/>
              <pc:sldLayoutMk cId="3801255512" sldId="2147483668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6440C32E-8EE1-F443-B5CB-019DED9F45DF}" dt="2020-06-10T11:54:58.649" v="0"/>
        <pc:sldMasterMkLst>
          <pc:docMk/>
          <pc:sldMasterMk cId="0" sldId="2147483649"/>
        </pc:sldMasterMkLst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49"/>
            <ac:spMk id="2050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49"/>
            <ac:spMk id="2051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49"/>
            <ac:spMk id="2052" creationId="{00000000-0000-0000-0000-000000000000}"/>
          </ac:spMkLst>
        </pc:spChg>
        <pc:picChg chg="mod">
          <ac:chgData name="Van Eyken Koen" userId="435f31d3-9fa3-41eb-a6e7-7dcb3a5dcb26" providerId="ADAL" clId="{6440C32E-8EE1-F443-B5CB-019DED9F45DF}" dt="2020-06-10T11:54:58.649" v="0"/>
          <ac:picMkLst>
            <pc:docMk/>
            <pc:sldMasterMk cId="0" sldId="2147483649"/>
            <ac:picMk id="2049" creationId="{00000000-0000-0000-0000-000000000000}"/>
          </ac:picMkLst>
        </pc:pic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49"/>
            <pc:sldLayoutMk cId="3237522763" sldId="2147483669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9"/>
              <pc:sldLayoutMk cId="3237522763" sldId="214748366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9"/>
              <pc:sldLayoutMk cId="3237522763" sldId="214748366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49"/>
            <pc:sldLayoutMk cId="1798887261" sldId="2147483671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9"/>
              <pc:sldLayoutMk cId="1798887261" sldId="214748367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9"/>
              <pc:sldLayoutMk cId="1798887261" sldId="214748367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49"/>
            <pc:sldLayoutMk cId="2896836055" sldId="2147483672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9"/>
              <pc:sldLayoutMk cId="2896836055" sldId="214748367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9"/>
              <pc:sldLayoutMk cId="2896836055" sldId="214748367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49"/>
            <pc:sldLayoutMk cId="2261542453" sldId="2147483673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9"/>
              <pc:sldLayoutMk cId="2261542453" sldId="214748367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9"/>
              <pc:sldLayoutMk cId="2261542453" sldId="214748367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9"/>
              <pc:sldLayoutMk cId="2261542453" sldId="2147483673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9"/>
              <pc:sldLayoutMk cId="2261542453" sldId="2147483673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9"/>
              <pc:sldLayoutMk cId="2261542453" sldId="2147483673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49"/>
            <pc:sldLayoutMk cId="2855204238" sldId="2147483676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9"/>
              <pc:sldLayoutMk cId="2855204238" sldId="214748367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9"/>
              <pc:sldLayoutMk cId="2855204238" sldId="214748367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9"/>
              <pc:sldLayoutMk cId="2855204238" sldId="214748367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49"/>
            <pc:sldLayoutMk cId="2596123641" sldId="2147483677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9"/>
              <pc:sldLayoutMk cId="2596123641" sldId="214748367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9"/>
              <pc:sldLayoutMk cId="2596123641" sldId="214748367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9"/>
              <pc:sldLayoutMk cId="2596123641" sldId="214748367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49"/>
            <pc:sldLayoutMk cId="3569607189" sldId="2147483679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9"/>
              <pc:sldLayoutMk cId="3569607189" sldId="214748367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49"/>
              <pc:sldLayoutMk cId="3569607189" sldId="2147483679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6440C32E-8EE1-F443-B5CB-019DED9F45DF}" dt="2020-06-10T11:54:58.649" v="0"/>
        <pc:sldMasterMkLst>
          <pc:docMk/>
          <pc:sldMasterMk cId="0" sldId="2147483650"/>
        </pc:sldMasterMkLst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50"/>
            <ac:spMk id="3074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50"/>
            <ac:spMk id="3075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50"/>
            <ac:spMk id="3076" creationId="{00000000-0000-0000-0000-000000000000}"/>
          </ac:spMkLst>
        </pc:spChg>
        <pc:picChg chg="mod">
          <ac:chgData name="Van Eyken Koen" userId="435f31d3-9fa3-41eb-a6e7-7dcb3a5dcb26" providerId="ADAL" clId="{6440C32E-8EE1-F443-B5CB-019DED9F45DF}" dt="2020-06-10T11:54:58.649" v="0"/>
          <ac:picMkLst>
            <pc:docMk/>
            <pc:sldMasterMk cId="0" sldId="2147483650"/>
            <ac:picMk id="3073" creationId="{00000000-0000-0000-0000-000000000000}"/>
          </ac:picMkLst>
        </pc:pic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0"/>
            <pc:sldLayoutMk cId="1935794666" sldId="2147483680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0"/>
              <pc:sldLayoutMk cId="1935794666" sldId="214748368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0"/>
              <pc:sldLayoutMk cId="1935794666" sldId="214748368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0"/>
            <pc:sldLayoutMk cId="3665122703" sldId="2147483682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0"/>
              <pc:sldLayoutMk cId="3665122703" sldId="214748368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0"/>
              <pc:sldLayoutMk cId="3665122703" sldId="214748368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0"/>
            <pc:sldLayoutMk cId="17292607" sldId="2147483683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0"/>
              <pc:sldLayoutMk cId="17292607" sldId="214748368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0"/>
              <pc:sldLayoutMk cId="17292607" sldId="214748368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0"/>
            <pc:sldLayoutMk cId="4231867373" sldId="2147483684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0"/>
              <pc:sldLayoutMk cId="4231867373" sldId="214748368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0"/>
              <pc:sldLayoutMk cId="4231867373" sldId="214748368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0"/>
              <pc:sldLayoutMk cId="4231867373" sldId="2147483684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0"/>
              <pc:sldLayoutMk cId="4231867373" sldId="2147483684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0"/>
              <pc:sldLayoutMk cId="4231867373" sldId="2147483684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0"/>
            <pc:sldLayoutMk cId="212127452" sldId="2147483687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0"/>
              <pc:sldLayoutMk cId="212127452" sldId="214748368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0"/>
              <pc:sldLayoutMk cId="212127452" sldId="214748368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0"/>
              <pc:sldLayoutMk cId="212127452" sldId="214748368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0"/>
            <pc:sldLayoutMk cId="786429098" sldId="2147483688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0"/>
              <pc:sldLayoutMk cId="786429098" sldId="214748368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0"/>
              <pc:sldLayoutMk cId="786429098" sldId="214748368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0"/>
              <pc:sldLayoutMk cId="786429098" sldId="214748368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0"/>
            <pc:sldLayoutMk cId="4059699145" sldId="2147483690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0"/>
              <pc:sldLayoutMk cId="4059699145" sldId="214748369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0"/>
              <pc:sldLayoutMk cId="4059699145" sldId="2147483690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6440C32E-8EE1-F443-B5CB-019DED9F45DF}" dt="2020-06-10T11:54:58.649" v="0"/>
        <pc:sldMasterMkLst>
          <pc:docMk/>
          <pc:sldMasterMk cId="0" sldId="2147483651"/>
        </pc:sldMasterMkLst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51"/>
            <ac:spMk id="4098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51"/>
            <ac:spMk id="4099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51"/>
            <ac:spMk id="4100" creationId="{00000000-0000-0000-0000-000000000000}"/>
          </ac:spMkLst>
        </pc:spChg>
        <pc:picChg chg="mod">
          <ac:chgData name="Van Eyken Koen" userId="435f31d3-9fa3-41eb-a6e7-7dcb3a5dcb26" providerId="ADAL" clId="{6440C32E-8EE1-F443-B5CB-019DED9F45DF}" dt="2020-06-10T11:54:58.649" v="0"/>
          <ac:picMkLst>
            <pc:docMk/>
            <pc:sldMasterMk cId="0" sldId="2147483651"/>
            <ac:picMk id="4097" creationId="{00000000-0000-0000-0000-000000000000}"/>
          </ac:picMkLst>
        </pc:pic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1"/>
            <pc:sldLayoutMk cId="2794548755" sldId="2147483691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1"/>
              <pc:sldLayoutMk cId="2794548755" sldId="214748369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1"/>
              <pc:sldLayoutMk cId="2794548755" sldId="214748369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1"/>
            <pc:sldLayoutMk cId="2509496725" sldId="2147483693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1"/>
              <pc:sldLayoutMk cId="2509496725" sldId="214748369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1"/>
              <pc:sldLayoutMk cId="2509496725" sldId="214748369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1"/>
            <pc:sldLayoutMk cId="3963165457" sldId="2147483694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1"/>
              <pc:sldLayoutMk cId="3963165457" sldId="214748369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1"/>
              <pc:sldLayoutMk cId="3963165457" sldId="214748369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1"/>
            <pc:sldLayoutMk cId="2324344085" sldId="2147483695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1"/>
              <pc:sldLayoutMk cId="2324344085" sldId="214748369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1"/>
              <pc:sldLayoutMk cId="2324344085" sldId="214748369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1"/>
              <pc:sldLayoutMk cId="2324344085" sldId="2147483695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1"/>
              <pc:sldLayoutMk cId="2324344085" sldId="2147483695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1"/>
              <pc:sldLayoutMk cId="2324344085" sldId="2147483695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1"/>
            <pc:sldLayoutMk cId="860574434" sldId="2147483698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1"/>
              <pc:sldLayoutMk cId="860574434" sldId="214748369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1"/>
              <pc:sldLayoutMk cId="860574434" sldId="214748369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1"/>
              <pc:sldLayoutMk cId="860574434" sldId="214748369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1"/>
            <pc:sldLayoutMk cId="390309735" sldId="2147483699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1"/>
              <pc:sldLayoutMk cId="390309735" sldId="214748369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1"/>
              <pc:sldLayoutMk cId="390309735" sldId="214748369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1"/>
              <pc:sldLayoutMk cId="390309735" sldId="214748369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1"/>
            <pc:sldLayoutMk cId="1172189679" sldId="2147483701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1"/>
              <pc:sldLayoutMk cId="1172189679" sldId="214748370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1"/>
              <pc:sldLayoutMk cId="1172189679" sldId="2147483701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6440C32E-8EE1-F443-B5CB-019DED9F45DF}" dt="2020-06-10T11:54:58.649" v="0"/>
        <pc:sldMasterMkLst>
          <pc:docMk/>
          <pc:sldMasterMk cId="0" sldId="2147483652"/>
        </pc:sldMasterMkLst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52"/>
            <ac:spMk id="5122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52"/>
            <ac:spMk id="5123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52"/>
            <ac:spMk id="5124" creationId="{00000000-0000-0000-0000-000000000000}"/>
          </ac:spMkLst>
        </pc:spChg>
        <pc:picChg chg="mod">
          <ac:chgData name="Van Eyken Koen" userId="435f31d3-9fa3-41eb-a6e7-7dcb3a5dcb26" providerId="ADAL" clId="{6440C32E-8EE1-F443-B5CB-019DED9F45DF}" dt="2020-06-10T11:54:58.649" v="0"/>
          <ac:picMkLst>
            <pc:docMk/>
            <pc:sldMasterMk cId="0" sldId="2147483652"/>
            <ac:picMk id="5121" creationId="{00000000-0000-0000-0000-000000000000}"/>
          </ac:picMkLst>
        </pc:pic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2"/>
            <pc:sldLayoutMk cId="4158955054" sldId="2147483702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2"/>
              <pc:sldLayoutMk cId="4158955054" sldId="214748370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2"/>
              <pc:sldLayoutMk cId="4158955054" sldId="214748370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2"/>
            <pc:sldLayoutMk cId="2065352293" sldId="2147483704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2"/>
              <pc:sldLayoutMk cId="2065352293" sldId="214748370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2"/>
              <pc:sldLayoutMk cId="2065352293" sldId="214748370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2"/>
            <pc:sldLayoutMk cId="747198606" sldId="2147483705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2"/>
              <pc:sldLayoutMk cId="747198606" sldId="214748370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2"/>
              <pc:sldLayoutMk cId="747198606" sldId="214748370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2"/>
            <pc:sldLayoutMk cId="4082516047" sldId="2147483706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2"/>
              <pc:sldLayoutMk cId="4082516047" sldId="214748370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2"/>
              <pc:sldLayoutMk cId="4082516047" sldId="214748370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2"/>
              <pc:sldLayoutMk cId="4082516047" sldId="2147483706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2"/>
              <pc:sldLayoutMk cId="4082516047" sldId="2147483706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2"/>
              <pc:sldLayoutMk cId="4082516047" sldId="2147483706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2"/>
            <pc:sldLayoutMk cId="270272609" sldId="2147483709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2"/>
              <pc:sldLayoutMk cId="270272609" sldId="214748370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2"/>
              <pc:sldLayoutMk cId="270272609" sldId="214748370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2"/>
              <pc:sldLayoutMk cId="270272609" sldId="214748370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2"/>
            <pc:sldLayoutMk cId="820975500" sldId="2147483710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2"/>
              <pc:sldLayoutMk cId="820975500" sldId="214748371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2"/>
              <pc:sldLayoutMk cId="820975500" sldId="214748371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2"/>
              <pc:sldLayoutMk cId="820975500" sldId="214748371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2"/>
            <pc:sldLayoutMk cId="2676276309" sldId="2147483712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2"/>
              <pc:sldLayoutMk cId="2676276309" sldId="214748371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2"/>
              <pc:sldLayoutMk cId="2676276309" sldId="2147483712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6440C32E-8EE1-F443-B5CB-019DED9F45DF}" dt="2020-06-10T11:54:58.649" v="0"/>
        <pc:sldMasterMkLst>
          <pc:docMk/>
          <pc:sldMasterMk cId="0" sldId="2147483653"/>
        </pc:sldMasterMkLst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53"/>
            <ac:spMk id="6146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53"/>
            <ac:spMk id="6147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53"/>
            <ac:spMk id="6148" creationId="{00000000-0000-0000-0000-000000000000}"/>
          </ac:spMkLst>
        </pc:spChg>
        <pc:picChg chg="mod">
          <ac:chgData name="Van Eyken Koen" userId="435f31d3-9fa3-41eb-a6e7-7dcb3a5dcb26" providerId="ADAL" clId="{6440C32E-8EE1-F443-B5CB-019DED9F45DF}" dt="2020-06-10T11:54:58.649" v="0"/>
          <ac:picMkLst>
            <pc:docMk/>
            <pc:sldMasterMk cId="0" sldId="2147483653"/>
            <ac:picMk id="6145" creationId="{00000000-0000-0000-0000-000000000000}"/>
          </ac:picMkLst>
        </pc:pic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3"/>
            <pc:sldLayoutMk cId="3550113135" sldId="2147483713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3"/>
              <pc:sldLayoutMk cId="3550113135" sldId="214748371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3"/>
              <pc:sldLayoutMk cId="3550113135" sldId="214748371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3"/>
            <pc:sldLayoutMk cId="3888309540" sldId="2147483715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3"/>
              <pc:sldLayoutMk cId="3888309540" sldId="214748371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3"/>
              <pc:sldLayoutMk cId="3888309540" sldId="214748371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3"/>
            <pc:sldLayoutMk cId="2996091407" sldId="2147483716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3"/>
              <pc:sldLayoutMk cId="2996091407" sldId="214748371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3"/>
              <pc:sldLayoutMk cId="2996091407" sldId="214748371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3"/>
            <pc:sldLayoutMk cId="4214185210" sldId="2147483717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3"/>
              <pc:sldLayoutMk cId="4214185210" sldId="214748371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3"/>
              <pc:sldLayoutMk cId="4214185210" sldId="214748371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3"/>
              <pc:sldLayoutMk cId="4214185210" sldId="2147483717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3"/>
              <pc:sldLayoutMk cId="4214185210" sldId="2147483717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3"/>
              <pc:sldLayoutMk cId="4214185210" sldId="2147483717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3"/>
            <pc:sldLayoutMk cId="716112985" sldId="2147483720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3"/>
              <pc:sldLayoutMk cId="716112985" sldId="214748372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3"/>
              <pc:sldLayoutMk cId="716112985" sldId="214748372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3"/>
              <pc:sldLayoutMk cId="716112985" sldId="214748372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3"/>
            <pc:sldLayoutMk cId="243427680" sldId="2147483721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3"/>
              <pc:sldLayoutMk cId="243427680" sldId="214748372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3"/>
              <pc:sldLayoutMk cId="243427680" sldId="214748372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3"/>
              <pc:sldLayoutMk cId="243427680" sldId="214748372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3"/>
            <pc:sldLayoutMk cId="796148851" sldId="2147483723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3"/>
              <pc:sldLayoutMk cId="796148851" sldId="214748372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3"/>
              <pc:sldLayoutMk cId="796148851" sldId="2147483723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6440C32E-8EE1-F443-B5CB-019DED9F45DF}" dt="2020-06-10T11:54:58.649" v="0"/>
        <pc:sldMasterMkLst>
          <pc:docMk/>
          <pc:sldMasterMk cId="0" sldId="2147483654"/>
        </pc:sldMasterMkLst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54"/>
            <ac:spMk id="7170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54"/>
            <ac:spMk id="7171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54"/>
            <ac:spMk id="7172" creationId="{00000000-0000-0000-0000-000000000000}"/>
          </ac:spMkLst>
        </pc:spChg>
        <pc:picChg chg="mod">
          <ac:chgData name="Van Eyken Koen" userId="435f31d3-9fa3-41eb-a6e7-7dcb3a5dcb26" providerId="ADAL" clId="{6440C32E-8EE1-F443-B5CB-019DED9F45DF}" dt="2020-06-10T11:54:58.649" v="0"/>
          <ac:picMkLst>
            <pc:docMk/>
            <pc:sldMasterMk cId="0" sldId="2147483654"/>
            <ac:picMk id="7169" creationId="{00000000-0000-0000-0000-000000000000}"/>
          </ac:picMkLst>
        </pc:pic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4"/>
            <pc:sldLayoutMk cId="3651016125" sldId="2147483724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4"/>
              <pc:sldLayoutMk cId="3651016125" sldId="214748372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4"/>
              <pc:sldLayoutMk cId="3651016125" sldId="214748372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4"/>
            <pc:sldLayoutMk cId="1493638556" sldId="2147483726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4"/>
              <pc:sldLayoutMk cId="1493638556" sldId="214748372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4"/>
              <pc:sldLayoutMk cId="1493638556" sldId="214748372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4"/>
            <pc:sldLayoutMk cId="319256525" sldId="2147483727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4"/>
              <pc:sldLayoutMk cId="319256525" sldId="214748372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4"/>
              <pc:sldLayoutMk cId="319256525" sldId="214748372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4"/>
            <pc:sldLayoutMk cId="3522299895" sldId="2147483728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4"/>
              <pc:sldLayoutMk cId="3522299895" sldId="214748372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4"/>
              <pc:sldLayoutMk cId="3522299895" sldId="214748372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4"/>
              <pc:sldLayoutMk cId="3522299895" sldId="2147483728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4"/>
              <pc:sldLayoutMk cId="3522299895" sldId="2147483728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4"/>
              <pc:sldLayoutMk cId="3522299895" sldId="2147483728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4"/>
            <pc:sldLayoutMk cId="633230125" sldId="2147483731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4"/>
              <pc:sldLayoutMk cId="633230125" sldId="214748373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4"/>
              <pc:sldLayoutMk cId="633230125" sldId="214748373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4"/>
              <pc:sldLayoutMk cId="633230125" sldId="214748373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4"/>
            <pc:sldLayoutMk cId="1333292592" sldId="2147483732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4"/>
              <pc:sldLayoutMk cId="1333292592" sldId="214748373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4"/>
              <pc:sldLayoutMk cId="1333292592" sldId="214748373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4"/>
              <pc:sldLayoutMk cId="1333292592" sldId="214748373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4"/>
            <pc:sldLayoutMk cId="464355109" sldId="2147483734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4"/>
              <pc:sldLayoutMk cId="464355109" sldId="214748373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4"/>
              <pc:sldLayoutMk cId="464355109" sldId="2147483734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6440C32E-8EE1-F443-B5CB-019DED9F45DF}" dt="2020-06-10T11:54:58.649" v="0"/>
        <pc:sldMasterMkLst>
          <pc:docMk/>
          <pc:sldMasterMk cId="0" sldId="2147483655"/>
        </pc:sldMasterMkLst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55"/>
            <ac:spMk id="8194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55"/>
            <ac:spMk id="8195" creationId="{00000000-0000-0000-0000-000000000000}"/>
          </ac:spMkLst>
        </pc:spChg>
        <pc:picChg chg="mod">
          <ac:chgData name="Van Eyken Koen" userId="435f31d3-9fa3-41eb-a6e7-7dcb3a5dcb26" providerId="ADAL" clId="{6440C32E-8EE1-F443-B5CB-019DED9F45DF}" dt="2020-06-10T11:54:58.649" v="0"/>
          <ac:picMkLst>
            <pc:docMk/>
            <pc:sldMasterMk cId="0" sldId="2147483655"/>
            <ac:picMk id="8193" creationId="{00000000-0000-0000-0000-000000000000}"/>
          </ac:picMkLst>
        </pc:pic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5"/>
            <pc:sldLayoutMk cId="3195690900" sldId="2147483735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5"/>
              <pc:sldLayoutMk cId="3195690900" sldId="214748373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5"/>
              <pc:sldLayoutMk cId="3195690900" sldId="214748373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5"/>
            <pc:sldLayoutMk cId="3226701407" sldId="2147483737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5"/>
              <pc:sldLayoutMk cId="3226701407" sldId="214748373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5"/>
              <pc:sldLayoutMk cId="3226701407" sldId="214748373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5"/>
            <pc:sldLayoutMk cId="2555881941" sldId="2147483738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5"/>
              <pc:sldLayoutMk cId="2555881941" sldId="214748373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5"/>
              <pc:sldLayoutMk cId="2555881941" sldId="214748373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5"/>
            <pc:sldLayoutMk cId="2735052340" sldId="2147483739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5"/>
              <pc:sldLayoutMk cId="2735052340" sldId="214748373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5"/>
              <pc:sldLayoutMk cId="2735052340" sldId="214748373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5"/>
              <pc:sldLayoutMk cId="2735052340" sldId="2147483739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5"/>
              <pc:sldLayoutMk cId="2735052340" sldId="2147483739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5"/>
              <pc:sldLayoutMk cId="2735052340" sldId="2147483739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5"/>
            <pc:sldLayoutMk cId="138232289" sldId="2147483742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5"/>
              <pc:sldLayoutMk cId="138232289" sldId="214748374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5"/>
              <pc:sldLayoutMk cId="138232289" sldId="214748374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5"/>
              <pc:sldLayoutMk cId="138232289" sldId="214748374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5"/>
            <pc:sldLayoutMk cId="3301135570" sldId="2147483743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5"/>
              <pc:sldLayoutMk cId="3301135570" sldId="214748374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5"/>
              <pc:sldLayoutMk cId="3301135570" sldId="214748374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5"/>
              <pc:sldLayoutMk cId="3301135570" sldId="214748374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5"/>
            <pc:sldLayoutMk cId="2113855219" sldId="2147483745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5"/>
              <pc:sldLayoutMk cId="2113855219" sldId="214748374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5"/>
              <pc:sldLayoutMk cId="2113855219" sldId="2147483745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6440C32E-8EE1-F443-B5CB-019DED9F45DF}" dt="2020-06-10T11:54:58.649" v="0"/>
        <pc:sldMasterMkLst>
          <pc:docMk/>
          <pc:sldMasterMk cId="0" sldId="2147483656"/>
        </pc:sldMasterMkLst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56"/>
            <ac:spMk id="9218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56"/>
            <ac:spMk id="9219" creationId="{00000000-0000-0000-0000-000000000000}"/>
          </ac:spMkLst>
        </pc:spChg>
        <pc:picChg chg="mod">
          <ac:chgData name="Van Eyken Koen" userId="435f31d3-9fa3-41eb-a6e7-7dcb3a5dcb26" providerId="ADAL" clId="{6440C32E-8EE1-F443-B5CB-019DED9F45DF}" dt="2020-06-10T11:54:58.649" v="0"/>
          <ac:picMkLst>
            <pc:docMk/>
            <pc:sldMasterMk cId="0" sldId="2147483656"/>
            <ac:picMk id="9217" creationId="{00000000-0000-0000-0000-000000000000}"/>
          </ac:picMkLst>
        </pc:pic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6"/>
            <pc:sldLayoutMk cId="3608407931" sldId="2147483746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6"/>
              <pc:sldLayoutMk cId="3608407931" sldId="214748374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6"/>
              <pc:sldLayoutMk cId="3608407931" sldId="214748374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6"/>
            <pc:sldLayoutMk cId="242913329" sldId="2147483748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6"/>
              <pc:sldLayoutMk cId="242913329" sldId="214748374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6"/>
              <pc:sldLayoutMk cId="242913329" sldId="214748374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6"/>
            <pc:sldLayoutMk cId="3006644376" sldId="2147483749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6"/>
              <pc:sldLayoutMk cId="3006644376" sldId="214748374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6"/>
              <pc:sldLayoutMk cId="3006644376" sldId="214748374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6"/>
            <pc:sldLayoutMk cId="3313355669" sldId="2147483750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6"/>
              <pc:sldLayoutMk cId="3313355669" sldId="214748375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6"/>
              <pc:sldLayoutMk cId="3313355669" sldId="214748375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6"/>
              <pc:sldLayoutMk cId="3313355669" sldId="2147483750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6"/>
              <pc:sldLayoutMk cId="3313355669" sldId="2147483750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6"/>
              <pc:sldLayoutMk cId="3313355669" sldId="2147483750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6"/>
            <pc:sldLayoutMk cId="1781638087" sldId="2147483753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6"/>
              <pc:sldLayoutMk cId="1781638087" sldId="214748375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6"/>
              <pc:sldLayoutMk cId="1781638087" sldId="214748375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6"/>
              <pc:sldLayoutMk cId="1781638087" sldId="214748375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6"/>
            <pc:sldLayoutMk cId="1793392555" sldId="2147483754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6"/>
              <pc:sldLayoutMk cId="1793392555" sldId="214748375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6"/>
              <pc:sldLayoutMk cId="1793392555" sldId="214748375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6"/>
              <pc:sldLayoutMk cId="1793392555" sldId="214748375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6"/>
            <pc:sldLayoutMk cId="2239183560" sldId="2147483756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6"/>
              <pc:sldLayoutMk cId="2239183560" sldId="214748375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6"/>
              <pc:sldLayoutMk cId="2239183560" sldId="2147483756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6440C32E-8EE1-F443-B5CB-019DED9F45DF}" dt="2020-06-10T11:54:58.649" v="0"/>
        <pc:sldMasterMkLst>
          <pc:docMk/>
          <pc:sldMasterMk cId="0" sldId="2147483657"/>
        </pc:sldMasterMkLst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57"/>
            <ac:spMk id="10241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57"/>
            <ac:spMk id="10242" creationId="{00000000-0000-0000-0000-000000000000}"/>
          </ac:spMkLst>
        </pc:spChg>
        <pc:spChg chg="mod">
          <ac:chgData name="Van Eyken Koen" userId="435f31d3-9fa3-41eb-a6e7-7dcb3a5dcb26" providerId="ADAL" clId="{6440C32E-8EE1-F443-B5CB-019DED9F45DF}" dt="2020-06-10T11:54:58.649" v="0"/>
          <ac:spMkLst>
            <pc:docMk/>
            <pc:sldMasterMk cId="0" sldId="2147483657"/>
            <ac:spMk id="10243" creationId="{00000000-0000-0000-0000-000000000000}"/>
          </ac:spMkLst>
        </pc:sp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7"/>
            <pc:sldLayoutMk cId="3805908242" sldId="2147483757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7"/>
              <pc:sldLayoutMk cId="3805908242" sldId="214748375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7"/>
              <pc:sldLayoutMk cId="3805908242" sldId="214748375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7"/>
            <pc:sldLayoutMk cId="668009009" sldId="2147483759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7"/>
              <pc:sldLayoutMk cId="668009009" sldId="214748375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7"/>
              <pc:sldLayoutMk cId="668009009" sldId="214748375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7"/>
            <pc:sldLayoutMk cId="1026866790" sldId="2147483760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7"/>
              <pc:sldLayoutMk cId="1026866790" sldId="214748376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7"/>
              <pc:sldLayoutMk cId="1026866790" sldId="214748376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7"/>
            <pc:sldLayoutMk cId="778526741" sldId="2147483761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7"/>
              <pc:sldLayoutMk cId="778526741" sldId="214748376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7"/>
              <pc:sldLayoutMk cId="778526741" sldId="21474837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7"/>
              <pc:sldLayoutMk cId="778526741" sldId="2147483761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7"/>
              <pc:sldLayoutMk cId="778526741" sldId="2147483761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7"/>
              <pc:sldLayoutMk cId="778526741" sldId="2147483761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7"/>
            <pc:sldLayoutMk cId="1076284016" sldId="2147483764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7"/>
              <pc:sldLayoutMk cId="1076284016" sldId="214748376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7"/>
              <pc:sldLayoutMk cId="1076284016" sldId="214748376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7"/>
              <pc:sldLayoutMk cId="1076284016" sldId="214748376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7"/>
            <pc:sldLayoutMk cId="4270377227" sldId="2147483765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7"/>
              <pc:sldLayoutMk cId="4270377227" sldId="21474837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7"/>
              <pc:sldLayoutMk cId="4270377227" sldId="21474837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7"/>
              <pc:sldLayoutMk cId="4270377227" sldId="21474837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6440C32E-8EE1-F443-B5CB-019DED9F45DF}" dt="2020-06-10T11:54:58.649" v="0"/>
          <pc:sldLayoutMkLst>
            <pc:docMk/>
            <pc:sldMasterMk cId="0" sldId="2147483657"/>
            <pc:sldLayoutMk cId="4164878766" sldId="2147483767"/>
          </pc:sldLayoutMkLst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7"/>
              <pc:sldLayoutMk cId="4164878766" sldId="214748376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6440C32E-8EE1-F443-B5CB-019DED9F45DF}" dt="2020-06-10T11:54:58.649" v="0"/>
            <ac:spMkLst>
              <pc:docMk/>
              <pc:sldMasterMk cId="0" sldId="2147483657"/>
              <pc:sldLayoutMk cId="4164878766" sldId="2147483767"/>
              <ac:spMk id="3" creationId="{00000000-0000-0000-0000-000000000000}"/>
            </ac:spMkLst>
          </pc:spChg>
        </pc:sldLayoutChg>
      </pc:sldMasterChg>
    </pc:docChg>
  </pc:docChgLst>
  <pc:docChgLst>
    <pc:chgData name="Van Eyken Koen" userId="435f31d3-9fa3-41eb-a6e7-7dcb3a5dcb26" providerId="ADAL" clId="{98144217-05D3-AB46-BC90-FD98D1A58DB4}"/>
    <pc:docChg chg="custSel addSld modSld sldOrd">
      <pc:chgData name="Van Eyken Koen" userId="435f31d3-9fa3-41eb-a6e7-7dcb3a5dcb26" providerId="ADAL" clId="{98144217-05D3-AB46-BC90-FD98D1A58DB4}" dt="2021-02-04T07:48:08.339" v="173"/>
      <pc:docMkLst>
        <pc:docMk/>
      </pc:docMkLst>
      <pc:sldChg chg="addSp modSp mod">
        <pc:chgData name="Van Eyken Koen" userId="435f31d3-9fa3-41eb-a6e7-7dcb3a5dcb26" providerId="ADAL" clId="{98144217-05D3-AB46-BC90-FD98D1A58DB4}" dt="2021-01-04T14:09:06.064" v="78" actId="1076"/>
        <pc:sldMkLst>
          <pc:docMk/>
          <pc:sldMk cId="0" sldId="347"/>
        </pc:sldMkLst>
        <pc:picChg chg="add mod">
          <ac:chgData name="Van Eyken Koen" userId="435f31d3-9fa3-41eb-a6e7-7dcb3a5dcb26" providerId="ADAL" clId="{98144217-05D3-AB46-BC90-FD98D1A58DB4}" dt="2021-01-04T14:09:06.064" v="78" actId="1076"/>
          <ac:picMkLst>
            <pc:docMk/>
            <pc:sldMk cId="0" sldId="347"/>
            <ac:picMk id="2" creationId="{775D755B-0DFD-2344-974F-854DA9B13DFF}"/>
          </ac:picMkLst>
        </pc:picChg>
      </pc:sldChg>
      <pc:sldChg chg="modSp ord">
        <pc:chgData name="Van Eyken Koen" userId="435f31d3-9fa3-41eb-a6e7-7dcb3a5dcb26" providerId="ADAL" clId="{98144217-05D3-AB46-BC90-FD98D1A58DB4}" dt="2021-02-04T07:48:08.339" v="173"/>
        <pc:sldMkLst>
          <pc:docMk/>
          <pc:sldMk cId="0" sldId="348"/>
        </pc:sldMkLst>
        <pc:spChg chg="mod">
          <ac:chgData name="Van Eyken Koen" userId="435f31d3-9fa3-41eb-a6e7-7dcb3a5dcb26" providerId="ADAL" clId="{98144217-05D3-AB46-BC90-FD98D1A58DB4}" dt="2021-02-04T07:48:08.339" v="173"/>
          <ac:spMkLst>
            <pc:docMk/>
            <pc:sldMk cId="0" sldId="348"/>
            <ac:spMk id="106497" creationId="{00000000-0000-0000-0000-000000000000}"/>
          </ac:spMkLst>
        </pc:spChg>
      </pc:sldChg>
      <pc:sldChg chg="modSp mod">
        <pc:chgData name="Van Eyken Koen" userId="435f31d3-9fa3-41eb-a6e7-7dcb3a5dcb26" providerId="ADAL" clId="{98144217-05D3-AB46-BC90-FD98D1A58DB4}" dt="2021-02-04T07:46:49.662" v="172" actId="1076"/>
        <pc:sldMkLst>
          <pc:docMk/>
          <pc:sldMk cId="3181224095" sldId="479"/>
        </pc:sldMkLst>
        <pc:spChg chg="mod">
          <ac:chgData name="Van Eyken Koen" userId="435f31d3-9fa3-41eb-a6e7-7dcb3a5dcb26" providerId="ADAL" clId="{98144217-05D3-AB46-BC90-FD98D1A58DB4}" dt="2021-02-04T07:46:49.662" v="172" actId="1076"/>
          <ac:spMkLst>
            <pc:docMk/>
            <pc:sldMk cId="3181224095" sldId="479"/>
            <ac:spMk id="3" creationId="{348BD377-EC56-8E46-A69F-8E63BF02EF29}"/>
          </ac:spMkLst>
        </pc:spChg>
      </pc:sldChg>
      <pc:sldChg chg="addSp delSp modSp add mod">
        <pc:chgData name="Van Eyken Koen" userId="435f31d3-9fa3-41eb-a6e7-7dcb3a5dcb26" providerId="ADAL" clId="{98144217-05D3-AB46-BC90-FD98D1A58DB4}" dt="2021-01-04T14:23:24.267" v="160" actId="1035"/>
        <pc:sldMkLst>
          <pc:docMk/>
          <pc:sldMk cId="2718082467" sldId="480"/>
        </pc:sldMkLst>
        <pc:spChg chg="add mod">
          <ac:chgData name="Van Eyken Koen" userId="435f31d3-9fa3-41eb-a6e7-7dcb3a5dcb26" providerId="ADAL" clId="{98144217-05D3-AB46-BC90-FD98D1A58DB4}" dt="2021-01-04T14:22:11.502" v="146" actId="20577"/>
          <ac:spMkLst>
            <pc:docMk/>
            <pc:sldMk cId="2718082467" sldId="480"/>
            <ac:spMk id="5" creationId="{5ED3EE98-2DFD-9649-AEAC-F03B6303AE2F}"/>
          </ac:spMkLst>
        </pc:spChg>
        <pc:spChg chg="mod">
          <ac:chgData name="Van Eyken Koen" userId="435f31d3-9fa3-41eb-a6e7-7dcb3a5dcb26" providerId="ADAL" clId="{98144217-05D3-AB46-BC90-FD98D1A58DB4}" dt="2021-01-04T14:23:13.061" v="153" actId="1076"/>
          <ac:spMkLst>
            <pc:docMk/>
            <pc:sldMk cId="2718082467" sldId="480"/>
            <ac:spMk id="105474" creationId="{00000000-0000-0000-0000-000000000000}"/>
          </ac:spMkLst>
        </pc:spChg>
        <pc:picChg chg="add mod">
          <ac:chgData name="Van Eyken Koen" userId="435f31d3-9fa3-41eb-a6e7-7dcb3a5dcb26" providerId="ADAL" clId="{98144217-05D3-AB46-BC90-FD98D1A58DB4}" dt="2021-01-04T14:23:24.267" v="160" actId="1035"/>
          <ac:picMkLst>
            <pc:docMk/>
            <pc:sldMk cId="2718082467" sldId="480"/>
            <ac:picMk id="2" creationId="{24849B5E-449C-FC4C-8EAF-0407E287B5D4}"/>
          </ac:picMkLst>
        </pc:picChg>
        <pc:picChg chg="add mod">
          <ac:chgData name="Van Eyken Koen" userId="435f31d3-9fa3-41eb-a6e7-7dcb3a5dcb26" providerId="ADAL" clId="{98144217-05D3-AB46-BC90-FD98D1A58DB4}" dt="2021-01-04T14:19:24.966" v="108" actId="1076"/>
          <ac:picMkLst>
            <pc:docMk/>
            <pc:sldMk cId="2718082467" sldId="480"/>
            <ac:picMk id="3" creationId="{E047F8EF-C188-CD4A-A48C-7F16C8FCA880}"/>
          </ac:picMkLst>
        </pc:picChg>
        <pc:picChg chg="add del mod">
          <ac:chgData name="Van Eyken Koen" userId="435f31d3-9fa3-41eb-a6e7-7dcb3a5dcb26" providerId="ADAL" clId="{98144217-05D3-AB46-BC90-FD98D1A58DB4}" dt="2021-01-04T14:22:21.056" v="147" actId="478"/>
          <ac:picMkLst>
            <pc:docMk/>
            <pc:sldMk cId="2718082467" sldId="480"/>
            <ac:picMk id="4" creationId="{DE444AA4-48FC-A245-8D5F-C9410F1307B7}"/>
          </ac:picMkLst>
        </pc:picChg>
        <pc:picChg chg="add del mod">
          <ac:chgData name="Van Eyken Koen" userId="435f31d3-9fa3-41eb-a6e7-7dcb3a5dcb26" providerId="ADAL" clId="{98144217-05D3-AB46-BC90-FD98D1A58DB4}" dt="2021-01-04T14:19:02.999" v="98" actId="478"/>
          <ac:picMkLst>
            <pc:docMk/>
            <pc:sldMk cId="2718082467" sldId="480"/>
            <ac:picMk id="1026" creationId="{A548C5B1-62F3-3C4E-B2EA-20938E583E47}"/>
          </ac:picMkLst>
        </pc:picChg>
        <pc:picChg chg="add mod">
          <ac:chgData name="Van Eyken Koen" userId="435f31d3-9fa3-41eb-a6e7-7dcb3a5dcb26" providerId="ADAL" clId="{98144217-05D3-AB46-BC90-FD98D1A58DB4}" dt="2021-01-04T14:22:27.868" v="150" actId="1076"/>
          <ac:picMkLst>
            <pc:docMk/>
            <pc:sldMk cId="2718082467" sldId="480"/>
            <ac:picMk id="1028" creationId="{F713FC28-C0F2-D34E-B694-DF9799C4A387}"/>
          </ac:picMkLst>
        </pc:picChg>
        <pc:picChg chg="del mod">
          <ac:chgData name="Van Eyken Koen" userId="435f31d3-9fa3-41eb-a6e7-7dcb3a5dcb26" providerId="ADAL" clId="{98144217-05D3-AB46-BC90-FD98D1A58DB4}" dt="2021-01-04T14:09:13.492" v="80" actId="478"/>
          <ac:picMkLst>
            <pc:docMk/>
            <pc:sldMk cId="2718082467" sldId="480"/>
            <ac:picMk id="105477" creationId="{00000000-0000-0000-0000-000000000000}"/>
          </ac:picMkLst>
        </pc:picChg>
      </pc:sldChg>
    </pc:docChg>
  </pc:docChgLst>
  <pc:docChgLst>
    <pc:chgData name="Van Eyken Koen" userId="435f31d3-9fa3-41eb-a6e7-7dcb3a5dcb26" providerId="ADAL" clId="{DEB36925-C49A-AE46-9ABC-A6BDC07AC8AC}"/>
    <pc:docChg chg="undo redo addSld delSld modSld">
      <pc:chgData name="Van Eyken Koen" userId="435f31d3-9fa3-41eb-a6e7-7dcb3a5dcb26" providerId="ADAL" clId="{DEB36925-C49A-AE46-9ABC-A6BDC07AC8AC}" dt="2019-09-09T12:34:55.604" v="112" actId="1076"/>
      <pc:docMkLst>
        <pc:docMk/>
      </pc:docMkLst>
      <pc:sldChg chg="modSp">
        <pc:chgData name="Van Eyken Koen" userId="435f31d3-9fa3-41eb-a6e7-7dcb3a5dcb26" providerId="ADAL" clId="{DEB36925-C49A-AE46-9ABC-A6BDC07AC8AC}" dt="2019-08-16T08:55:41.391" v="9"/>
        <pc:sldMkLst>
          <pc:docMk/>
          <pc:sldMk cId="0" sldId="256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256"/>
            <ac:spMk id="12289" creationId="{00000000-0000-0000-0000-000000000000}"/>
          </ac:spMkLst>
        </pc:spChg>
      </pc:sldChg>
      <pc:sldChg chg="modSp">
        <pc:chgData name="Van Eyken Koen" userId="435f31d3-9fa3-41eb-a6e7-7dcb3a5dcb26" providerId="ADAL" clId="{DEB36925-C49A-AE46-9ABC-A6BDC07AC8AC}" dt="2019-08-16T09:06:05.183" v="63" actId="1076"/>
        <pc:sldMkLst>
          <pc:docMk/>
          <pc:sldMk cId="0" sldId="339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39"/>
            <ac:spMk id="97281" creationId="{00000000-0000-0000-0000-000000000000}"/>
          </ac:spMkLst>
        </pc:spChg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39"/>
            <ac:spMk id="97289" creationId="{00000000-0000-0000-0000-000000000000}"/>
          </ac:spMkLst>
        </pc:spChg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39"/>
            <ac:spMk id="97293" creationId="{00000000-0000-0000-0000-000000000000}"/>
          </ac:spMkLst>
        </pc:spChg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39"/>
            <ac:spMk id="97294" creationId="{00000000-0000-0000-0000-000000000000}"/>
          </ac:spMkLst>
        </pc:spChg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39"/>
            <ac:spMk id="97295" creationId="{00000000-0000-0000-0000-000000000000}"/>
          </ac:spMkLst>
        </pc:spChg>
        <pc:grpChg chg="mod">
          <ac:chgData name="Van Eyken Koen" userId="435f31d3-9fa3-41eb-a6e7-7dcb3a5dcb26" providerId="ADAL" clId="{DEB36925-C49A-AE46-9ABC-A6BDC07AC8AC}" dt="2019-08-16T09:06:05.183" v="63" actId="1076"/>
          <ac:grpSpMkLst>
            <pc:docMk/>
            <pc:sldMk cId="0" sldId="339"/>
            <ac:grpSpMk id="97284" creationId="{00000000-0000-0000-0000-000000000000}"/>
          </ac:grpSpMkLst>
        </pc:grpChg>
      </pc:sldChg>
      <pc:sldChg chg="modSp">
        <pc:chgData name="Van Eyken Koen" userId="435f31d3-9fa3-41eb-a6e7-7dcb3a5dcb26" providerId="ADAL" clId="{DEB36925-C49A-AE46-9ABC-A6BDC07AC8AC}" dt="2019-08-16T09:06:09.448" v="69" actId="1076"/>
        <pc:sldMkLst>
          <pc:docMk/>
          <pc:sldMk cId="0" sldId="340"/>
        </pc:sldMkLst>
        <pc:spChg chg="mod">
          <ac:chgData name="Van Eyken Koen" userId="435f31d3-9fa3-41eb-a6e7-7dcb3a5dcb26" providerId="ADAL" clId="{DEB36925-C49A-AE46-9ABC-A6BDC07AC8AC}" dt="2019-08-16T09:06:09.448" v="69" actId="1076"/>
          <ac:spMkLst>
            <pc:docMk/>
            <pc:sldMk cId="0" sldId="340"/>
            <ac:spMk id="98305" creationId="{00000000-0000-0000-0000-000000000000}"/>
          </ac:spMkLst>
        </pc:spChg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40"/>
            <ac:spMk id="98308" creationId="{00000000-0000-0000-0000-000000000000}"/>
          </ac:spMkLst>
        </pc:spChg>
      </pc:sldChg>
      <pc:sldChg chg="modSp">
        <pc:chgData name="Van Eyken Koen" userId="435f31d3-9fa3-41eb-a6e7-7dcb3a5dcb26" providerId="ADAL" clId="{DEB36925-C49A-AE46-9ABC-A6BDC07AC8AC}" dt="2019-08-16T09:06:07.433" v="67" actId="1076"/>
        <pc:sldMkLst>
          <pc:docMk/>
          <pc:sldMk cId="0" sldId="341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41"/>
            <ac:spMk id="99329" creationId="{00000000-0000-0000-0000-000000000000}"/>
          </ac:spMkLst>
        </pc:spChg>
        <pc:spChg chg="mod">
          <ac:chgData name="Van Eyken Koen" userId="435f31d3-9fa3-41eb-a6e7-7dcb3a5dcb26" providerId="ADAL" clId="{DEB36925-C49A-AE46-9ABC-A6BDC07AC8AC}" dt="2019-08-16T08:56:49.276" v="25" actId="14100"/>
          <ac:spMkLst>
            <pc:docMk/>
            <pc:sldMk cId="0" sldId="341"/>
            <ac:spMk id="99334" creationId="{00000000-0000-0000-0000-000000000000}"/>
          </ac:spMkLst>
        </pc:spChg>
        <pc:grpChg chg="mod">
          <ac:chgData name="Van Eyken Koen" userId="435f31d3-9fa3-41eb-a6e7-7dcb3a5dcb26" providerId="ADAL" clId="{DEB36925-C49A-AE46-9ABC-A6BDC07AC8AC}" dt="2019-08-16T09:06:07.433" v="67" actId="1076"/>
          <ac:grpSpMkLst>
            <pc:docMk/>
            <pc:sldMk cId="0" sldId="341"/>
            <ac:grpSpMk id="99332" creationId="{00000000-0000-0000-0000-000000000000}"/>
          </ac:grpSpMkLst>
        </pc:grpChg>
      </pc:sldChg>
      <pc:sldChg chg="modSp">
        <pc:chgData name="Van Eyken Koen" userId="435f31d3-9fa3-41eb-a6e7-7dcb3a5dcb26" providerId="ADAL" clId="{DEB36925-C49A-AE46-9ABC-A6BDC07AC8AC}" dt="2019-08-16T09:06:08.419" v="68" actId="1076"/>
        <pc:sldMkLst>
          <pc:docMk/>
          <pc:sldMk cId="0" sldId="342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42"/>
            <ac:spMk id="100353" creationId="{00000000-0000-0000-0000-000000000000}"/>
          </ac:spMkLst>
        </pc:spChg>
        <pc:spChg chg="mod">
          <ac:chgData name="Van Eyken Koen" userId="435f31d3-9fa3-41eb-a6e7-7dcb3a5dcb26" providerId="ADAL" clId="{DEB36925-C49A-AE46-9ABC-A6BDC07AC8AC}" dt="2019-08-16T09:06:08.419" v="68" actId="1076"/>
          <ac:spMkLst>
            <pc:docMk/>
            <pc:sldMk cId="0" sldId="342"/>
            <ac:spMk id="100354" creationId="{00000000-0000-0000-0000-000000000000}"/>
          </ac:spMkLst>
        </pc:spChg>
      </pc:sldChg>
      <pc:sldChg chg="modSp">
        <pc:chgData name="Van Eyken Koen" userId="435f31d3-9fa3-41eb-a6e7-7dcb3a5dcb26" providerId="ADAL" clId="{DEB36925-C49A-AE46-9ABC-A6BDC07AC8AC}" dt="2019-08-16T08:55:41.391" v="9"/>
        <pc:sldMkLst>
          <pc:docMk/>
          <pc:sldMk cId="0" sldId="343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43"/>
            <ac:spMk id="101377" creationId="{00000000-0000-0000-0000-000000000000}"/>
          </ac:spMkLst>
        </pc:spChg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43"/>
            <ac:spMk id="101378" creationId="{00000000-0000-0000-0000-000000000000}"/>
          </ac:spMkLst>
        </pc:spChg>
      </pc:sldChg>
      <pc:sldChg chg="modSp">
        <pc:chgData name="Van Eyken Koen" userId="435f31d3-9fa3-41eb-a6e7-7dcb3a5dcb26" providerId="ADAL" clId="{DEB36925-C49A-AE46-9ABC-A6BDC07AC8AC}" dt="2019-08-16T08:55:41.391" v="9"/>
        <pc:sldMkLst>
          <pc:docMk/>
          <pc:sldMk cId="0" sldId="344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44"/>
            <ac:spMk id="102401" creationId="{00000000-0000-0000-0000-000000000000}"/>
          </ac:spMkLst>
        </pc:spChg>
      </pc:sldChg>
      <pc:sldChg chg="modSp">
        <pc:chgData name="Van Eyken Koen" userId="435f31d3-9fa3-41eb-a6e7-7dcb3a5dcb26" providerId="ADAL" clId="{DEB36925-C49A-AE46-9ABC-A6BDC07AC8AC}" dt="2019-08-16T08:55:41.391" v="9"/>
        <pc:sldMkLst>
          <pc:docMk/>
          <pc:sldMk cId="0" sldId="345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45"/>
            <ac:spMk id="103425" creationId="{00000000-0000-0000-0000-000000000000}"/>
          </ac:spMkLst>
        </pc:spChg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45"/>
            <ac:spMk id="103426" creationId="{00000000-0000-0000-0000-000000000000}"/>
          </ac:spMkLst>
        </pc:spChg>
      </pc:sldChg>
      <pc:sldChg chg="modSp">
        <pc:chgData name="Van Eyken Koen" userId="435f31d3-9fa3-41eb-a6e7-7dcb3a5dcb26" providerId="ADAL" clId="{DEB36925-C49A-AE46-9ABC-A6BDC07AC8AC}" dt="2019-09-09T12:34:11.175" v="82" actId="167"/>
        <pc:sldMkLst>
          <pc:docMk/>
          <pc:sldMk cId="0" sldId="346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46"/>
            <ac:spMk id="104449" creationId="{00000000-0000-0000-0000-000000000000}"/>
          </ac:spMkLst>
        </pc:spChg>
        <pc:picChg chg="mod">
          <ac:chgData name="Van Eyken Koen" userId="435f31d3-9fa3-41eb-a6e7-7dcb3a5dcb26" providerId="ADAL" clId="{DEB36925-C49A-AE46-9ABC-A6BDC07AC8AC}" dt="2019-09-09T12:34:11.175" v="82" actId="167"/>
          <ac:picMkLst>
            <pc:docMk/>
            <pc:sldMk cId="0" sldId="346"/>
            <ac:picMk id="51202" creationId="{00000000-0000-0000-0000-000000000000}"/>
          </ac:picMkLst>
        </pc:picChg>
      </pc:sldChg>
      <pc:sldChg chg="modSp">
        <pc:chgData name="Van Eyken Koen" userId="435f31d3-9fa3-41eb-a6e7-7dcb3a5dcb26" providerId="ADAL" clId="{DEB36925-C49A-AE46-9ABC-A6BDC07AC8AC}" dt="2019-08-16T09:07:14.805" v="79" actId="6549"/>
        <pc:sldMkLst>
          <pc:docMk/>
          <pc:sldMk cId="0" sldId="347"/>
        </pc:sldMkLst>
        <pc:spChg chg="mod">
          <ac:chgData name="Van Eyken Koen" userId="435f31d3-9fa3-41eb-a6e7-7dcb3a5dcb26" providerId="ADAL" clId="{DEB36925-C49A-AE46-9ABC-A6BDC07AC8AC}" dt="2019-08-16T09:05:55.874" v="44" actId="1076"/>
          <ac:spMkLst>
            <pc:docMk/>
            <pc:sldMk cId="0" sldId="347"/>
            <ac:spMk id="105473" creationId="{00000000-0000-0000-0000-000000000000}"/>
          </ac:spMkLst>
        </pc:spChg>
        <pc:spChg chg="mod">
          <ac:chgData name="Van Eyken Koen" userId="435f31d3-9fa3-41eb-a6e7-7dcb3a5dcb26" providerId="ADAL" clId="{DEB36925-C49A-AE46-9ABC-A6BDC07AC8AC}" dt="2019-08-16T09:07:14.805" v="79" actId="6549"/>
          <ac:spMkLst>
            <pc:docMk/>
            <pc:sldMk cId="0" sldId="347"/>
            <ac:spMk id="105474" creationId="{00000000-0000-0000-0000-000000000000}"/>
          </ac:spMkLst>
        </pc:spChg>
        <pc:picChg chg="mod">
          <ac:chgData name="Van Eyken Koen" userId="435f31d3-9fa3-41eb-a6e7-7dcb3a5dcb26" providerId="ADAL" clId="{DEB36925-C49A-AE46-9ABC-A6BDC07AC8AC}" dt="2019-08-16T09:05:31.426" v="36" actId="167"/>
          <ac:picMkLst>
            <pc:docMk/>
            <pc:sldMk cId="0" sldId="347"/>
            <ac:picMk id="105477" creationId="{00000000-0000-0000-0000-000000000000}"/>
          </ac:picMkLst>
        </pc:picChg>
      </pc:sldChg>
      <pc:sldChg chg="modSp">
        <pc:chgData name="Van Eyken Koen" userId="435f31d3-9fa3-41eb-a6e7-7dcb3a5dcb26" providerId="ADAL" clId="{DEB36925-C49A-AE46-9ABC-A6BDC07AC8AC}" dt="2019-08-16T08:55:41.391" v="9"/>
        <pc:sldMkLst>
          <pc:docMk/>
          <pc:sldMk cId="0" sldId="348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48"/>
            <ac:spMk id="106497" creationId="{00000000-0000-0000-0000-000000000000}"/>
          </ac:spMkLst>
        </pc:spChg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48"/>
            <ac:spMk id="106498" creationId="{00000000-0000-0000-0000-000000000000}"/>
          </ac:spMkLst>
        </pc:spChg>
      </pc:sldChg>
      <pc:sldChg chg="modSp">
        <pc:chgData name="Van Eyken Koen" userId="435f31d3-9fa3-41eb-a6e7-7dcb3a5dcb26" providerId="ADAL" clId="{DEB36925-C49A-AE46-9ABC-A6BDC07AC8AC}" dt="2019-08-16T08:55:41.391" v="9"/>
        <pc:sldMkLst>
          <pc:docMk/>
          <pc:sldMk cId="0" sldId="350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50"/>
            <ac:spMk id="108545" creationId="{00000000-0000-0000-0000-000000000000}"/>
          </ac:spMkLst>
        </pc:spChg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50"/>
            <ac:spMk id="108546" creationId="{00000000-0000-0000-0000-000000000000}"/>
          </ac:spMkLst>
        </pc:spChg>
      </pc:sldChg>
      <pc:sldChg chg="modSp">
        <pc:chgData name="Van Eyken Koen" userId="435f31d3-9fa3-41eb-a6e7-7dcb3a5dcb26" providerId="ADAL" clId="{DEB36925-C49A-AE46-9ABC-A6BDC07AC8AC}" dt="2019-08-16T08:55:41.391" v="9"/>
        <pc:sldMkLst>
          <pc:docMk/>
          <pc:sldMk cId="0" sldId="351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51"/>
            <ac:spMk id="109569" creationId="{00000000-0000-0000-0000-000000000000}"/>
          </ac:spMkLst>
        </pc:spChg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51"/>
            <ac:spMk id="109570" creationId="{00000000-0000-0000-0000-000000000000}"/>
          </ac:spMkLst>
        </pc:spChg>
      </pc:sldChg>
      <pc:sldChg chg="modSp">
        <pc:chgData name="Van Eyken Koen" userId="435f31d3-9fa3-41eb-a6e7-7dcb3a5dcb26" providerId="ADAL" clId="{DEB36925-C49A-AE46-9ABC-A6BDC07AC8AC}" dt="2019-08-16T08:55:41.391" v="9"/>
        <pc:sldMkLst>
          <pc:docMk/>
          <pc:sldMk cId="0" sldId="352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52"/>
            <ac:spMk id="110593" creationId="{00000000-0000-0000-0000-000000000000}"/>
          </ac:spMkLst>
        </pc:spChg>
      </pc:sldChg>
      <pc:sldChg chg="modSp">
        <pc:chgData name="Van Eyken Koen" userId="435f31d3-9fa3-41eb-a6e7-7dcb3a5dcb26" providerId="ADAL" clId="{DEB36925-C49A-AE46-9ABC-A6BDC07AC8AC}" dt="2019-08-16T09:06:55.703" v="76" actId="1076"/>
        <pc:sldMkLst>
          <pc:docMk/>
          <pc:sldMk cId="0" sldId="353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53"/>
            <ac:spMk id="111617" creationId="{00000000-0000-0000-0000-000000000000}"/>
          </ac:spMkLst>
        </pc:spChg>
        <pc:picChg chg="mod">
          <ac:chgData name="Van Eyken Koen" userId="435f31d3-9fa3-41eb-a6e7-7dcb3a5dcb26" providerId="ADAL" clId="{DEB36925-C49A-AE46-9ABC-A6BDC07AC8AC}" dt="2019-08-16T09:06:55.703" v="76" actId="1076"/>
          <ac:picMkLst>
            <pc:docMk/>
            <pc:sldMk cId="0" sldId="353"/>
            <ac:picMk id="111620" creationId="{00000000-0000-0000-0000-000000000000}"/>
          </ac:picMkLst>
        </pc:picChg>
      </pc:sldChg>
      <pc:sldChg chg="modSp">
        <pc:chgData name="Van Eyken Koen" userId="435f31d3-9fa3-41eb-a6e7-7dcb3a5dcb26" providerId="ADAL" clId="{DEB36925-C49A-AE46-9ABC-A6BDC07AC8AC}" dt="2019-08-16T08:55:41.391" v="9"/>
        <pc:sldMkLst>
          <pc:docMk/>
          <pc:sldMk cId="0" sldId="354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54"/>
            <ac:spMk id="112641" creationId="{00000000-0000-0000-0000-000000000000}"/>
          </ac:spMkLst>
        </pc:spChg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54"/>
            <ac:spMk id="112642" creationId="{00000000-0000-0000-0000-000000000000}"/>
          </ac:spMkLst>
        </pc:spChg>
      </pc:sldChg>
      <pc:sldChg chg="modSp">
        <pc:chgData name="Van Eyken Koen" userId="435f31d3-9fa3-41eb-a6e7-7dcb3a5dcb26" providerId="ADAL" clId="{DEB36925-C49A-AE46-9ABC-A6BDC07AC8AC}" dt="2019-08-16T08:55:41.391" v="9"/>
        <pc:sldMkLst>
          <pc:docMk/>
          <pc:sldMk cId="0" sldId="355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55"/>
            <ac:spMk id="113665" creationId="{00000000-0000-0000-0000-000000000000}"/>
          </ac:spMkLst>
        </pc:spChg>
      </pc:sldChg>
      <pc:sldChg chg="modSp">
        <pc:chgData name="Van Eyken Koen" userId="435f31d3-9fa3-41eb-a6e7-7dcb3a5dcb26" providerId="ADAL" clId="{DEB36925-C49A-AE46-9ABC-A6BDC07AC8AC}" dt="2019-08-16T08:55:41.391" v="9"/>
        <pc:sldMkLst>
          <pc:docMk/>
          <pc:sldMk cId="0" sldId="356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56"/>
            <ac:spMk id="114689" creationId="{00000000-0000-0000-0000-000000000000}"/>
          </ac:spMkLst>
        </pc:spChg>
      </pc:sldChg>
      <pc:sldChg chg="modSp">
        <pc:chgData name="Van Eyken Koen" userId="435f31d3-9fa3-41eb-a6e7-7dcb3a5dcb26" providerId="ADAL" clId="{DEB36925-C49A-AE46-9ABC-A6BDC07AC8AC}" dt="2019-08-16T08:55:41.391" v="9"/>
        <pc:sldMkLst>
          <pc:docMk/>
          <pc:sldMk cId="0" sldId="357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57"/>
            <ac:spMk id="115713" creationId="{00000000-0000-0000-0000-000000000000}"/>
          </ac:spMkLst>
        </pc:spChg>
      </pc:sldChg>
      <pc:sldChg chg="modSp">
        <pc:chgData name="Van Eyken Koen" userId="435f31d3-9fa3-41eb-a6e7-7dcb3a5dcb26" providerId="ADAL" clId="{DEB36925-C49A-AE46-9ABC-A6BDC07AC8AC}" dt="2019-08-16T09:06:40.695" v="74" actId="20577"/>
        <pc:sldMkLst>
          <pc:docMk/>
          <pc:sldMk cId="0" sldId="358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58"/>
            <ac:spMk id="116737" creationId="{00000000-0000-0000-0000-000000000000}"/>
          </ac:spMkLst>
        </pc:spChg>
        <pc:spChg chg="mod">
          <ac:chgData name="Van Eyken Koen" userId="435f31d3-9fa3-41eb-a6e7-7dcb3a5dcb26" providerId="ADAL" clId="{DEB36925-C49A-AE46-9ABC-A6BDC07AC8AC}" dt="2019-08-16T09:06:40.695" v="74" actId="20577"/>
          <ac:spMkLst>
            <pc:docMk/>
            <pc:sldMk cId="0" sldId="358"/>
            <ac:spMk id="116738" creationId="{00000000-0000-0000-0000-000000000000}"/>
          </ac:spMkLst>
        </pc:spChg>
      </pc:sldChg>
      <pc:sldChg chg="modSp">
        <pc:chgData name="Van Eyken Koen" userId="435f31d3-9fa3-41eb-a6e7-7dcb3a5dcb26" providerId="ADAL" clId="{DEB36925-C49A-AE46-9ABC-A6BDC07AC8AC}" dt="2019-08-16T08:55:41.391" v="9"/>
        <pc:sldMkLst>
          <pc:docMk/>
          <pc:sldMk cId="0" sldId="359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59"/>
            <ac:spMk id="117761" creationId="{00000000-0000-0000-0000-000000000000}"/>
          </ac:spMkLst>
        </pc:spChg>
      </pc:sldChg>
      <pc:sldChg chg="modSp">
        <pc:chgData name="Van Eyken Koen" userId="435f31d3-9fa3-41eb-a6e7-7dcb3a5dcb26" providerId="ADAL" clId="{DEB36925-C49A-AE46-9ABC-A6BDC07AC8AC}" dt="2019-08-16T08:55:41.391" v="9"/>
        <pc:sldMkLst>
          <pc:docMk/>
          <pc:sldMk cId="0" sldId="360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60"/>
            <ac:spMk id="118785" creationId="{00000000-0000-0000-0000-000000000000}"/>
          </ac:spMkLst>
        </pc:spChg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60"/>
            <ac:spMk id="118786" creationId="{00000000-0000-0000-0000-000000000000}"/>
          </ac:spMkLst>
        </pc:spChg>
      </pc:sldChg>
      <pc:sldChg chg="modSp">
        <pc:chgData name="Van Eyken Koen" userId="435f31d3-9fa3-41eb-a6e7-7dcb3a5dcb26" providerId="ADAL" clId="{DEB36925-C49A-AE46-9ABC-A6BDC07AC8AC}" dt="2019-08-16T08:55:41.391" v="9"/>
        <pc:sldMkLst>
          <pc:docMk/>
          <pc:sldMk cId="0" sldId="361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61"/>
            <ac:spMk id="119809" creationId="{00000000-0000-0000-0000-000000000000}"/>
          </ac:spMkLst>
        </pc:spChg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61"/>
            <ac:spMk id="119810" creationId="{00000000-0000-0000-0000-000000000000}"/>
          </ac:spMkLst>
        </pc:spChg>
      </pc:sldChg>
      <pc:sldChg chg="modSp">
        <pc:chgData name="Van Eyken Koen" userId="435f31d3-9fa3-41eb-a6e7-7dcb3a5dcb26" providerId="ADAL" clId="{DEB36925-C49A-AE46-9ABC-A6BDC07AC8AC}" dt="2019-08-16T08:55:41.391" v="9"/>
        <pc:sldMkLst>
          <pc:docMk/>
          <pc:sldMk cId="0" sldId="362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62"/>
            <ac:spMk id="120833" creationId="{00000000-0000-0000-0000-000000000000}"/>
          </ac:spMkLst>
        </pc:spChg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62"/>
            <ac:spMk id="120834" creationId="{00000000-0000-0000-0000-000000000000}"/>
          </ac:spMkLst>
        </pc:spChg>
      </pc:sldChg>
      <pc:sldChg chg="modSp">
        <pc:chgData name="Van Eyken Koen" userId="435f31d3-9fa3-41eb-a6e7-7dcb3a5dcb26" providerId="ADAL" clId="{DEB36925-C49A-AE46-9ABC-A6BDC07AC8AC}" dt="2019-08-16T08:55:41.391" v="9"/>
        <pc:sldMkLst>
          <pc:docMk/>
          <pc:sldMk cId="0" sldId="363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63"/>
            <ac:spMk id="121857" creationId="{00000000-0000-0000-0000-000000000000}"/>
          </ac:spMkLst>
        </pc:spChg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63"/>
            <ac:spMk id="121858" creationId="{00000000-0000-0000-0000-000000000000}"/>
          </ac:spMkLst>
        </pc:spChg>
      </pc:sldChg>
      <pc:sldChg chg="modSp">
        <pc:chgData name="Van Eyken Koen" userId="435f31d3-9fa3-41eb-a6e7-7dcb3a5dcb26" providerId="ADAL" clId="{DEB36925-C49A-AE46-9ABC-A6BDC07AC8AC}" dt="2019-08-16T08:55:41.391" v="9"/>
        <pc:sldMkLst>
          <pc:docMk/>
          <pc:sldMk cId="0" sldId="365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65"/>
            <ac:spMk id="123905" creationId="{00000000-0000-0000-0000-000000000000}"/>
          </ac:spMkLst>
        </pc:spChg>
      </pc:sldChg>
      <pc:sldChg chg="modSp">
        <pc:chgData name="Van Eyken Koen" userId="435f31d3-9fa3-41eb-a6e7-7dcb3a5dcb26" providerId="ADAL" clId="{DEB36925-C49A-AE46-9ABC-A6BDC07AC8AC}" dt="2019-08-16T08:55:41.391" v="9"/>
        <pc:sldMkLst>
          <pc:docMk/>
          <pc:sldMk cId="0" sldId="366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66"/>
            <ac:spMk id="124929" creationId="{00000000-0000-0000-0000-000000000000}"/>
          </ac:spMkLst>
        </pc:spChg>
      </pc:sldChg>
      <pc:sldChg chg="modSp">
        <pc:chgData name="Van Eyken Koen" userId="435f31d3-9fa3-41eb-a6e7-7dcb3a5dcb26" providerId="ADAL" clId="{DEB36925-C49A-AE46-9ABC-A6BDC07AC8AC}" dt="2019-09-09T12:34:55.604" v="112" actId="1076"/>
        <pc:sldMkLst>
          <pc:docMk/>
          <pc:sldMk cId="0" sldId="367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0" sldId="367"/>
            <ac:spMk id="125953" creationId="{00000000-0000-0000-0000-000000000000}"/>
          </ac:spMkLst>
        </pc:spChg>
        <pc:spChg chg="mod">
          <ac:chgData name="Van Eyken Koen" userId="435f31d3-9fa3-41eb-a6e7-7dcb3a5dcb26" providerId="ADAL" clId="{DEB36925-C49A-AE46-9ABC-A6BDC07AC8AC}" dt="2019-09-09T12:34:48.805" v="109" actId="1076"/>
          <ac:spMkLst>
            <pc:docMk/>
            <pc:sldMk cId="0" sldId="367"/>
            <ac:spMk id="125954" creationId="{00000000-0000-0000-0000-000000000000}"/>
          </ac:spMkLst>
        </pc:spChg>
        <pc:picChg chg="mod">
          <ac:chgData name="Van Eyken Koen" userId="435f31d3-9fa3-41eb-a6e7-7dcb3a5dcb26" providerId="ADAL" clId="{DEB36925-C49A-AE46-9ABC-A6BDC07AC8AC}" dt="2019-09-09T12:34:55.604" v="112" actId="1076"/>
          <ac:picMkLst>
            <pc:docMk/>
            <pc:sldMk cId="0" sldId="367"/>
            <ac:picMk id="57348" creationId="{00000000-0000-0000-0000-000000000000}"/>
          </ac:picMkLst>
        </pc:picChg>
      </pc:sldChg>
      <pc:sldChg chg="modSp">
        <pc:chgData name="Van Eyken Koen" userId="435f31d3-9fa3-41eb-a6e7-7dcb3a5dcb26" providerId="ADAL" clId="{DEB36925-C49A-AE46-9ABC-A6BDC07AC8AC}" dt="2019-08-16T08:55:41.391" v="9"/>
        <pc:sldMkLst>
          <pc:docMk/>
          <pc:sldMk cId="2552025382" sldId="428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2552025382" sldId="428"/>
            <ac:spMk id="104449" creationId="{00000000-0000-0000-0000-000000000000}"/>
          </ac:spMkLst>
        </pc:spChg>
      </pc:sldChg>
      <pc:sldChg chg="modSp add">
        <pc:chgData name="Van Eyken Koen" userId="435f31d3-9fa3-41eb-a6e7-7dcb3a5dcb26" providerId="ADAL" clId="{DEB36925-C49A-AE46-9ABC-A6BDC07AC8AC}" dt="2019-08-16T08:56:08.945" v="16" actId="5793"/>
        <pc:sldMkLst>
          <pc:docMk/>
          <pc:sldMk cId="2472664900" sldId="429"/>
        </pc:sldMkLst>
        <pc:spChg chg="mod">
          <ac:chgData name="Van Eyken Koen" userId="435f31d3-9fa3-41eb-a6e7-7dcb3a5dcb26" providerId="ADAL" clId="{DEB36925-C49A-AE46-9ABC-A6BDC07AC8AC}" dt="2019-08-16T08:55:41.391" v="9"/>
          <ac:spMkLst>
            <pc:docMk/>
            <pc:sldMk cId="2472664900" sldId="429"/>
            <ac:spMk id="96257" creationId="{00000000-0000-0000-0000-000000000000}"/>
          </ac:spMkLst>
        </pc:spChg>
        <pc:spChg chg="mod">
          <ac:chgData name="Van Eyken Koen" userId="435f31d3-9fa3-41eb-a6e7-7dcb3a5dcb26" providerId="ADAL" clId="{DEB36925-C49A-AE46-9ABC-A6BDC07AC8AC}" dt="2019-08-16T08:56:08.945" v="16" actId="5793"/>
          <ac:spMkLst>
            <pc:docMk/>
            <pc:sldMk cId="2472664900" sldId="429"/>
            <ac:spMk id="96258" creationId="{00000000-0000-0000-0000-000000000000}"/>
          </ac:spMkLst>
        </pc:spChg>
        <pc:picChg chg="mod">
          <ac:chgData name="Van Eyken Koen" userId="435f31d3-9fa3-41eb-a6e7-7dcb3a5dcb26" providerId="ADAL" clId="{DEB36925-C49A-AE46-9ABC-A6BDC07AC8AC}" dt="2019-08-16T08:55:58.106" v="13" actId="1076"/>
          <ac:picMkLst>
            <pc:docMk/>
            <pc:sldMk cId="2472664900" sldId="429"/>
            <ac:picMk id="96261" creationId="{00000000-0000-0000-0000-000000000000}"/>
          </ac:picMkLst>
        </pc:picChg>
      </pc:sldChg>
    </pc:docChg>
  </pc:docChgLst>
  <pc:docChgLst>
    <pc:chgData name="Van Eyken Koen" userId="435f31d3-9fa3-41eb-a6e7-7dcb3a5dcb26" providerId="ADAL" clId="{BB34EF4E-CE5B-FC44-B266-4687104DBB01}"/>
    <pc:docChg chg="modSld">
      <pc:chgData name="Van Eyken Koen" userId="435f31d3-9fa3-41eb-a6e7-7dcb3a5dcb26" providerId="ADAL" clId="{BB34EF4E-CE5B-FC44-B266-4687104DBB01}" dt="2020-07-31T06:16:36.407" v="0" actId="207"/>
      <pc:docMkLst>
        <pc:docMk/>
      </pc:docMkLst>
      <pc:sldChg chg="modSp">
        <pc:chgData name="Van Eyken Koen" userId="435f31d3-9fa3-41eb-a6e7-7dcb3a5dcb26" providerId="ADAL" clId="{BB34EF4E-CE5B-FC44-B266-4687104DBB01}" dt="2020-07-31T06:16:36.407" v="0" actId="207"/>
        <pc:sldMkLst>
          <pc:docMk/>
          <pc:sldMk cId="0" sldId="343"/>
        </pc:sldMkLst>
        <pc:graphicFrameChg chg="mod">
          <ac:chgData name="Van Eyken Koen" userId="435f31d3-9fa3-41eb-a6e7-7dcb3a5dcb26" providerId="ADAL" clId="{BB34EF4E-CE5B-FC44-B266-4687104DBB01}" dt="2020-07-31T06:16:36.407" v="0" actId="207"/>
          <ac:graphicFrameMkLst>
            <pc:docMk/>
            <pc:sldMk cId="0" sldId="343"/>
            <ac:graphicFrameMk id="3" creationId="{D89B78C5-5F61-C446-AC8C-B530A2A1C2C6}"/>
          </ac:graphicFrameMkLst>
        </pc:graphicFrameChg>
      </pc:sldChg>
    </pc:docChg>
  </pc:docChgLst>
</pc:chgInfo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0CC73B-7C26-5D4A-B9F3-EC6DB0BC4639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4CD0A6E7-45A0-0042-8556-A743EABA63B8}">
      <dgm:prSet/>
      <dgm:spPr/>
      <dgm:t>
        <a:bodyPr/>
        <a:lstStyle/>
        <a:p>
          <a:r>
            <a:rPr lang="en-GB" dirty="0" err="1"/>
            <a:t>Waarom</a:t>
          </a:r>
          <a:r>
            <a:rPr lang="en-GB" dirty="0"/>
            <a:t> ?</a:t>
          </a:r>
          <a:endParaRPr lang="en-BE" dirty="0"/>
        </a:p>
      </dgm:t>
    </dgm:pt>
    <dgm:pt modelId="{EEFBCFA9-E223-794A-9EE9-37F97623929C}" type="parTrans" cxnId="{11A19F74-3AB0-8A45-89F3-D632664FE4A2}">
      <dgm:prSet/>
      <dgm:spPr/>
      <dgm:t>
        <a:bodyPr/>
        <a:lstStyle/>
        <a:p>
          <a:endParaRPr lang="en-GB"/>
        </a:p>
      </dgm:t>
    </dgm:pt>
    <dgm:pt modelId="{EBC1E09A-0ABA-AA49-848C-23028FFB73B3}" type="sibTrans" cxnId="{11A19F74-3AB0-8A45-89F3-D632664FE4A2}">
      <dgm:prSet/>
      <dgm:spPr/>
      <dgm:t>
        <a:bodyPr/>
        <a:lstStyle/>
        <a:p>
          <a:endParaRPr lang="en-GB"/>
        </a:p>
      </dgm:t>
    </dgm:pt>
    <dgm:pt modelId="{25DB6D96-E310-5148-AFA1-A29FD8B57BBC}">
      <dgm:prSet/>
      <dgm:spPr/>
      <dgm:t>
        <a:bodyPr/>
        <a:lstStyle/>
        <a:p>
          <a:r>
            <a:rPr lang="nl-NL"/>
            <a:t>Begrijpbaar</a:t>
          </a:r>
          <a:r>
            <a:rPr lang="en-GB"/>
            <a:t> voor gebruikers</a:t>
          </a:r>
          <a:endParaRPr lang="en-BE"/>
        </a:p>
      </dgm:t>
    </dgm:pt>
    <dgm:pt modelId="{37F192A2-3E73-0041-9A32-BCAB0229F244}" type="parTrans" cxnId="{9B080428-DCBD-244C-8B40-B00F70016C89}">
      <dgm:prSet/>
      <dgm:spPr/>
      <dgm:t>
        <a:bodyPr/>
        <a:lstStyle/>
        <a:p>
          <a:endParaRPr lang="en-GB"/>
        </a:p>
      </dgm:t>
    </dgm:pt>
    <dgm:pt modelId="{BAFCE06C-674F-4845-B695-E795D9A68313}" type="sibTrans" cxnId="{9B080428-DCBD-244C-8B40-B00F70016C89}">
      <dgm:prSet/>
      <dgm:spPr/>
      <dgm:t>
        <a:bodyPr/>
        <a:lstStyle/>
        <a:p>
          <a:endParaRPr lang="en-GB"/>
        </a:p>
      </dgm:t>
    </dgm:pt>
    <dgm:pt modelId="{B689E8CD-2FCB-3541-BFA2-257B85FFDFCF}">
      <dgm:prSet/>
      <dgm:spPr/>
      <dgm:t>
        <a:bodyPr/>
        <a:lstStyle/>
        <a:p>
          <a:r>
            <a:rPr lang="en-GB"/>
            <a:t>Eenvoudig als controle</a:t>
          </a:r>
          <a:endParaRPr lang="en-BE"/>
        </a:p>
      </dgm:t>
    </dgm:pt>
    <dgm:pt modelId="{D67907A3-8A1A-204E-8A73-B0296B51845C}" type="parTrans" cxnId="{9E245291-B8D8-6B42-8BF5-1D75A65B7DC9}">
      <dgm:prSet/>
      <dgm:spPr/>
      <dgm:t>
        <a:bodyPr/>
        <a:lstStyle/>
        <a:p>
          <a:endParaRPr lang="en-GB"/>
        </a:p>
      </dgm:t>
    </dgm:pt>
    <dgm:pt modelId="{60F45773-4E48-BE43-9FF6-317B3ED4D3C9}" type="sibTrans" cxnId="{9E245291-B8D8-6B42-8BF5-1D75A65B7DC9}">
      <dgm:prSet/>
      <dgm:spPr/>
      <dgm:t>
        <a:bodyPr/>
        <a:lstStyle/>
        <a:p>
          <a:endParaRPr lang="en-GB"/>
        </a:p>
      </dgm:t>
    </dgm:pt>
    <dgm:pt modelId="{8D27BCFD-4D45-0F4E-9AEB-9A0713D8F38A}">
      <dgm:prSet/>
      <dgm:spPr/>
      <dgm:t>
        <a:bodyPr/>
        <a:lstStyle/>
        <a:p>
          <a:r>
            <a:rPr lang="en-GB"/>
            <a:t>Om te scopen</a:t>
          </a:r>
          <a:endParaRPr lang="en-BE"/>
        </a:p>
      </dgm:t>
    </dgm:pt>
    <dgm:pt modelId="{AC91C61B-5C4D-B74C-8863-87BB4BF6BC4C}" type="parTrans" cxnId="{1497F7BF-9ED6-D343-A8E7-AE71A63B2C82}">
      <dgm:prSet/>
      <dgm:spPr/>
      <dgm:t>
        <a:bodyPr/>
        <a:lstStyle/>
        <a:p>
          <a:endParaRPr lang="en-GB"/>
        </a:p>
      </dgm:t>
    </dgm:pt>
    <dgm:pt modelId="{2AF2453E-8B82-E94E-8F91-E12759855D2E}" type="sibTrans" cxnId="{1497F7BF-9ED6-D343-A8E7-AE71A63B2C82}">
      <dgm:prSet/>
      <dgm:spPr/>
      <dgm:t>
        <a:bodyPr/>
        <a:lstStyle/>
        <a:p>
          <a:endParaRPr lang="en-GB"/>
        </a:p>
      </dgm:t>
    </dgm:pt>
    <dgm:pt modelId="{D3B9909A-B291-C84B-88B5-7D383137F9DC}">
      <dgm:prSet/>
      <dgm:spPr/>
      <dgm:t>
        <a:bodyPr/>
        <a:lstStyle/>
        <a:p>
          <a:r>
            <a:rPr lang="en-GB"/>
            <a:t>Geen specifieke taal</a:t>
          </a:r>
          <a:endParaRPr lang="en-BE"/>
        </a:p>
      </dgm:t>
    </dgm:pt>
    <dgm:pt modelId="{7D650D44-0A44-EB4E-A6E9-E09B32ED211B}" type="parTrans" cxnId="{4E7CEBB1-0AEB-9846-8B16-5B51265D9717}">
      <dgm:prSet/>
      <dgm:spPr/>
      <dgm:t>
        <a:bodyPr/>
        <a:lstStyle/>
        <a:p>
          <a:endParaRPr lang="en-GB"/>
        </a:p>
      </dgm:t>
    </dgm:pt>
    <dgm:pt modelId="{A2DD14C8-3482-4E43-9BC0-B6DF05D870A6}" type="sibTrans" cxnId="{4E7CEBB1-0AEB-9846-8B16-5B51265D9717}">
      <dgm:prSet/>
      <dgm:spPr/>
      <dgm:t>
        <a:bodyPr/>
        <a:lstStyle/>
        <a:p>
          <a:endParaRPr lang="en-GB"/>
        </a:p>
      </dgm:t>
    </dgm:pt>
    <dgm:pt modelId="{FB2A2CB1-BF6D-474D-A86B-74D7D0CCFDF3}">
      <dgm:prSet/>
      <dgm:spPr/>
      <dgm:t>
        <a:bodyPr/>
        <a:lstStyle/>
        <a:p>
          <a:r>
            <a:rPr lang="en-GB"/>
            <a:t>Laat toe om scenario’s uit te werken</a:t>
          </a:r>
          <a:endParaRPr lang="en-BE"/>
        </a:p>
      </dgm:t>
    </dgm:pt>
    <dgm:pt modelId="{19BEAE1B-0DFC-5F4A-A7A8-CCC1AC030AC6}" type="parTrans" cxnId="{3DFD292C-8E7C-1A42-B1DD-D7CFF5E6B9D9}">
      <dgm:prSet/>
      <dgm:spPr/>
      <dgm:t>
        <a:bodyPr/>
        <a:lstStyle/>
        <a:p>
          <a:endParaRPr lang="en-GB"/>
        </a:p>
      </dgm:t>
    </dgm:pt>
    <dgm:pt modelId="{3934D4B9-D950-0348-845B-64255BC67FCB}" type="sibTrans" cxnId="{3DFD292C-8E7C-1A42-B1DD-D7CFF5E6B9D9}">
      <dgm:prSet/>
      <dgm:spPr/>
      <dgm:t>
        <a:bodyPr/>
        <a:lstStyle/>
        <a:p>
          <a:endParaRPr lang="en-GB"/>
        </a:p>
      </dgm:t>
    </dgm:pt>
    <dgm:pt modelId="{58D0624C-1A6D-D442-905D-8851206B03D2}">
      <dgm:prSet/>
      <dgm:spPr/>
      <dgm:t>
        <a:bodyPr/>
        <a:lstStyle/>
        <a:p>
          <a:r>
            <a:rPr lang="en-GB"/>
            <a:t>Slechte alternatieven</a:t>
          </a:r>
          <a:endParaRPr lang="en-BE"/>
        </a:p>
      </dgm:t>
    </dgm:pt>
    <dgm:pt modelId="{4EE16CC3-DC05-BD49-B6B7-684E114D7ECD}" type="parTrans" cxnId="{7702C98C-1165-AA44-8566-00009D2C5350}">
      <dgm:prSet/>
      <dgm:spPr/>
      <dgm:t>
        <a:bodyPr/>
        <a:lstStyle/>
        <a:p>
          <a:endParaRPr lang="en-GB"/>
        </a:p>
      </dgm:t>
    </dgm:pt>
    <dgm:pt modelId="{2CD8CA79-C0EC-6F41-A19F-37AE1AA0D3F9}" type="sibTrans" cxnId="{7702C98C-1165-AA44-8566-00009D2C5350}">
      <dgm:prSet/>
      <dgm:spPr/>
      <dgm:t>
        <a:bodyPr/>
        <a:lstStyle/>
        <a:p>
          <a:endParaRPr lang="en-GB"/>
        </a:p>
      </dgm:t>
    </dgm:pt>
    <dgm:pt modelId="{FCBB476C-7C13-514C-88C6-26C4028ED797}" type="pres">
      <dgm:prSet presAssocID="{7B0CC73B-7C26-5D4A-B9F3-EC6DB0BC4639}" presName="linearFlow" presStyleCnt="0">
        <dgm:presLayoutVars>
          <dgm:dir/>
          <dgm:resizeHandles val="exact"/>
        </dgm:presLayoutVars>
      </dgm:prSet>
      <dgm:spPr/>
    </dgm:pt>
    <dgm:pt modelId="{FFB0C065-C102-CA48-B036-27F4956EC39A}" type="pres">
      <dgm:prSet presAssocID="{4CD0A6E7-45A0-0042-8556-A743EABA63B8}" presName="composite" presStyleCnt="0"/>
      <dgm:spPr/>
    </dgm:pt>
    <dgm:pt modelId="{6EEF2456-82EA-524C-A95B-0B1D87A4A487}" type="pres">
      <dgm:prSet presAssocID="{4CD0A6E7-45A0-0042-8556-A743EABA63B8}" presName="imgShp" presStyleLbl="fgImgPlace1" presStyleIdx="0" presStyleCnt="1" custLinFactNeighborX="3731" custLinFactNeighborY="0"/>
      <dgm:spPr/>
    </dgm:pt>
    <dgm:pt modelId="{978F41A0-41B7-AE4E-B054-00089BA77501}" type="pres">
      <dgm:prSet presAssocID="{4CD0A6E7-45A0-0042-8556-A743EABA63B8}" presName="txShp" presStyleLbl="node1" presStyleIdx="0" presStyleCnt="1">
        <dgm:presLayoutVars>
          <dgm:bulletEnabled val="1"/>
        </dgm:presLayoutVars>
      </dgm:prSet>
      <dgm:spPr/>
    </dgm:pt>
  </dgm:ptLst>
  <dgm:cxnLst>
    <dgm:cxn modelId="{6110EF20-3DA4-0644-8FEC-4EC632C02448}" type="presOf" srcId="{4CD0A6E7-45A0-0042-8556-A743EABA63B8}" destId="{978F41A0-41B7-AE4E-B054-00089BA77501}" srcOrd="0" destOrd="0" presId="urn:microsoft.com/office/officeart/2005/8/layout/vList3"/>
    <dgm:cxn modelId="{9B080428-DCBD-244C-8B40-B00F70016C89}" srcId="{4CD0A6E7-45A0-0042-8556-A743EABA63B8}" destId="{25DB6D96-E310-5148-AFA1-A29FD8B57BBC}" srcOrd="0" destOrd="0" parTransId="{37F192A2-3E73-0041-9A32-BCAB0229F244}" sibTransId="{BAFCE06C-674F-4845-B695-E795D9A68313}"/>
    <dgm:cxn modelId="{3DFD292C-8E7C-1A42-B1DD-D7CFF5E6B9D9}" srcId="{4CD0A6E7-45A0-0042-8556-A743EABA63B8}" destId="{FB2A2CB1-BF6D-474D-A86B-74D7D0CCFDF3}" srcOrd="4" destOrd="0" parTransId="{19BEAE1B-0DFC-5F4A-A7A8-CCC1AC030AC6}" sibTransId="{3934D4B9-D950-0348-845B-64255BC67FCB}"/>
    <dgm:cxn modelId="{5B318B38-7CB3-9949-9417-DF9C963D3D1D}" type="presOf" srcId="{25DB6D96-E310-5148-AFA1-A29FD8B57BBC}" destId="{978F41A0-41B7-AE4E-B054-00089BA77501}" srcOrd="0" destOrd="1" presId="urn:microsoft.com/office/officeart/2005/8/layout/vList3"/>
    <dgm:cxn modelId="{A4A76153-1821-BB4B-A109-46600C0104AB}" type="presOf" srcId="{58D0624C-1A6D-D442-905D-8851206B03D2}" destId="{978F41A0-41B7-AE4E-B054-00089BA77501}" srcOrd="0" destOrd="6" presId="urn:microsoft.com/office/officeart/2005/8/layout/vList3"/>
    <dgm:cxn modelId="{51930A66-B906-0F42-9B0D-50FC642E008D}" type="presOf" srcId="{D3B9909A-B291-C84B-88B5-7D383137F9DC}" destId="{978F41A0-41B7-AE4E-B054-00089BA77501}" srcOrd="0" destOrd="4" presId="urn:microsoft.com/office/officeart/2005/8/layout/vList3"/>
    <dgm:cxn modelId="{11A19F74-3AB0-8A45-89F3-D632664FE4A2}" srcId="{7B0CC73B-7C26-5D4A-B9F3-EC6DB0BC4639}" destId="{4CD0A6E7-45A0-0042-8556-A743EABA63B8}" srcOrd="0" destOrd="0" parTransId="{EEFBCFA9-E223-794A-9EE9-37F97623929C}" sibTransId="{EBC1E09A-0ABA-AA49-848C-23028FFB73B3}"/>
    <dgm:cxn modelId="{5950817A-EEF2-CF4F-B248-77C3B7F4314E}" type="presOf" srcId="{8D27BCFD-4D45-0F4E-9AEB-9A0713D8F38A}" destId="{978F41A0-41B7-AE4E-B054-00089BA77501}" srcOrd="0" destOrd="3" presId="urn:microsoft.com/office/officeart/2005/8/layout/vList3"/>
    <dgm:cxn modelId="{7702C98C-1165-AA44-8566-00009D2C5350}" srcId="{4CD0A6E7-45A0-0042-8556-A743EABA63B8}" destId="{58D0624C-1A6D-D442-905D-8851206B03D2}" srcOrd="5" destOrd="0" parTransId="{4EE16CC3-DC05-BD49-B6B7-684E114D7ECD}" sibTransId="{2CD8CA79-C0EC-6F41-A19F-37AE1AA0D3F9}"/>
    <dgm:cxn modelId="{9E245291-B8D8-6B42-8BF5-1D75A65B7DC9}" srcId="{4CD0A6E7-45A0-0042-8556-A743EABA63B8}" destId="{B689E8CD-2FCB-3541-BFA2-257B85FFDFCF}" srcOrd="1" destOrd="0" parTransId="{D67907A3-8A1A-204E-8A73-B0296B51845C}" sibTransId="{60F45773-4E48-BE43-9FF6-317B3ED4D3C9}"/>
    <dgm:cxn modelId="{906BFAA8-C138-8B49-AF08-92B64D618E24}" type="presOf" srcId="{B689E8CD-2FCB-3541-BFA2-257B85FFDFCF}" destId="{978F41A0-41B7-AE4E-B054-00089BA77501}" srcOrd="0" destOrd="2" presId="urn:microsoft.com/office/officeart/2005/8/layout/vList3"/>
    <dgm:cxn modelId="{76EB76AA-867A-394B-BAE0-F480F5B9BEB2}" type="presOf" srcId="{FB2A2CB1-BF6D-474D-A86B-74D7D0CCFDF3}" destId="{978F41A0-41B7-AE4E-B054-00089BA77501}" srcOrd="0" destOrd="5" presId="urn:microsoft.com/office/officeart/2005/8/layout/vList3"/>
    <dgm:cxn modelId="{4E7CEBB1-0AEB-9846-8B16-5B51265D9717}" srcId="{4CD0A6E7-45A0-0042-8556-A743EABA63B8}" destId="{D3B9909A-B291-C84B-88B5-7D383137F9DC}" srcOrd="3" destOrd="0" parTransId="{7D650D44-0A44-EB4E-A6E9-E09B32ED211B}" sibTransId="{A2DD14C8-3482-4E43-9BC0-B6DF05D870A6}"/>
    <dgm:cxn modelId="{1497F7BF-9ED6-D343-A8E7-AE71A63B2C82}" srcId="{4CD0A6E7-45A0-0042-8556-A743EABA63B8}" destId="{8D27BCFD-4D45-0F4E-9AEB-9A0713D8F38A}" srcOrd="2" destOrd="0" parTransId="{AC91C61B-5C4D-B74C-8863-87BB4BF6BC4C}" sibTransId="{2AF2453E-8B82-E94E-8F91-E12759855D2E}"/>
    <dgm:cxn modelId="{2CF05ACE-0285-5148-B65B-170FBBED9D76}" type="presOf" srcId="{7B0CC73B-7C26-5D4A-B9F3-EC6DB0BC4639}" destId="{FCBB476C-7C13-514C-88C6-26C4028ED797}" srcOrd="0" destOrd="0" presId="urn:microsoft.com/office/officeart/2005/8/layout/vList3"/>
    <dgm:cxn modelId="{A134AE93-1158-1F40-8F19-197B8C57014B}" type="presParOf" srcId="{FCBB476C-7C13-514C-88C6-26C4028ED797}" destId="{FFB0C065-C102-CA48-B036-27F4956EC39A}" srcOrd="0" destOrd="0" presId="urn:microsoft.com/office/officeart/2005/8/layout/vList3"/>
    <dgm:cxn modelId="{EE23562C-68DD-1741-B17E-F8D6DB114A4A}" type="presParOf" srcId="{FFB0C065-C102-CA48-B036-27F4956EC39A}" destId="{6EEF2456-82EA-524C-A95B-0B1D87A4A487}" srcOrd="0" destOrd="0" presId="urn:microsoft.com/office/officeart/2005/8/layout/vList3"/>
    <dgm:cxn modelId="{503446AC-1CBB-0F48-AE05-850FBF962987}" type="presParOf" srcId="{FFB0C065-C102-CA48-B036-27F4956EC39A}" destId="{978F41A0-41B7-AE4E-B054-00089BA7750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30A4B9-F64B-2B4B-855F-35A0D2C5D4C3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6EB1F59-8155-C045-A4B3-B6E2F66F0629}">
      <dgm:prSet/>
      <dgm:spPr/>
      <dgm:t>
        <a:bodyPr/>
        <a:lstStyle/>
        <a:p>
          <a:r>
            <a:rPr lang="en-GB">
              <a:solidFill>
                <a:schemeClr val="bg1"/>
              </a:solidFill>
            </a:rPr>
            <a:t>Wanneer ?</a:t>
          </a:r>
          <a:endParaRPr lang="en-BE">
            <a:solidFill>
              <a:schemeClr val="bg1"/>
            </a:solidFill>
          </a:endParaRPr>
        </a:p>
      </dgm:t>
    </dgm:pt>
    <dgm:pt modelId="{1CA01678-13F4-DB4D-9207-138D1536ED84}" type="parTrans" cxnId="{368031FD-4D6A-684A-B6D9-333433BB78F9}">
      <dgm:prSet/>
      <dgm:spPr/>
      <dgm:t>
        <a:bodyPr/>
        <a:lstStyle/>
        <a:p>
          <a:endParaRPr lang="en-GB"/>
        </a:p>
      </dgm:t>
    </dgm:pt>
    <dgm:pt modelId="{19152ABA-50E5-A041-B47D-1E70340B1D12}" type="sibTrans" cxnId="{368031FD-4D6A-684A-B6D9-333433BB78F9}">
      <dgm:prSet/>
      <dgm:spPr/>
      <dgm:t>
        <a:bodyPr/>
        <a:lstStyle/>
        <a:p>
          <a:endParaRPr lang="en-GB"/>
        </a:p>
      </dgm:t>
    </dgm:pt>
    <dgm:pt modelId="{4D3BE2BC-F7E1-8D4A-9244-F65674975222}">
      <dgm:prSet/>
      <dgm:spPr/>
      <dgm:t>
        <a:bodyPr/>
        <a:lstStyle/>
        <a:p>
          <a:r>
            <a:rPr lang="en-GB">
              <a:solidFill>
                <a:schemeClr val="bg1"/>
              </a:solidFill>
            </a:rPr>
            <a:t>Requirements gathering</a:t>
          </a:r>
          <a:endParaRPr lang="en-BE">
            <a:solidFill>
              <a:schemeClr val="bg1"/>
            </a:solidFill>
          </a:endParaRPr>
        </a:p>
      </dgm:t>
    </dgm:pt>
    <dgm:pt modelId="{6AA3F03A-9BF1-D044-856E-540D481159F6}" type="parTrans" cxnId="{1090AC9C-5A30-C945-A9FD-B5A2DF4BE3E7}">
      <dgm:prSet/>
      <dgm:spPr/>
      <dgm:t>
        <a:bodyPr/>
        <a:lstStyle/>
        <a:p>
          <a:endParaRPr lang="en-GB"/>
        </a:p>
      </dgm:t>
    </dgm:pt>
    <dgm:pt modelId="{2A5256E8-C989-8140-8F73-0677306469E3}" type="sibTrans" cxnId="{1090AC9C-5A30-C945-A9FD-B5A2DF4BE3E7}">
      <dgm:prSet/>
      <dgm:spPr/>
      <dgm:t>
        <a:bodyPr/>
        <a:lstStyle/>
        <a:p>
          <a:endParaRPr lang="en-GB"/>
        </a:p>
      </dgm:t>
    </dgm:pt>
    <dgm:pt modelId="{4CAFC352-3DD8-0B47-AA34-39D08BF506F9}">
      <dgm:prSet/>
      <dgm:spPr/>
      <dgm:t>
        <a:bodyPr/>
        <a:lstStyle/>
        <a:p>
          <a:r>
            <a:rPr lang="en-GB">
              <a:solidFill>
                <a:schemeClr val="bg1"/>
              </a:solidFill>
            </a:rPr>
            <a:t>Verstaanbaar voor ontwikkelaar &amp; gebruiker</a:t>
          </a:r>
          <a:r>
            <a:rPr lang="ar-SA">
              <a:solidFill>
                <a:schemeClr val="bg1"/>
              </a:solidFill>
            </a:rPr>
            <a:t>‏</a:t>
          </a:r>
          <a:endParaRPr lang="en-BE">
            <a:solidFill>
              <a:schemeClr val="bg1"/>
            </a:solidFill>
          </a:endParaRPr>
        </a:p>
      </dgm:t>
    </dgm:pt>
    <dgm:pt modelId="{026E79D1-F750-714B-8911-AC5429EA7C3B}" type="parTrans" cxnId="{0B757665-447F-0848-9397-AA71F4107714}">
      <dgm:prSet/>
      <dgm:spPr/>
      <dgm:t>
        <a:bodyPr/>
        <a:lstStyle/>
        <a:p>
          <a:endParaRPr lang="en-GB"/>
        </a:p>
      </dgm:t>
    </dgm:pt>
    <dgm:pt modelId="{5F8E0669-0C8F-6C43-BF91-6C85F886E1FA}" type="sibTrans" cxnId="{0B757665-447F-0848-9397-AA71F4107714}">
      <dgm:prSet/>
      <dgm:spPr/>
      <dgm:t>
        <a:bodyPr/>
        <a:lstStyle/>
        <a:p>
          <a:endParaRPr lang="en-GB"/>
        </a:p>
      </dgm:t>
    </dgm:pt>
    <dgm:pt modelId="{2CA2C6CA-450E-0A4E-8B09-256ECA3FCF9E}">
      <dgm:prSet/>
      <dgm:spPr/>
      <dgm:t>
        <a:bodyPr/>
        <a:lstStyle/>
        <a:p>
          <a:r>
            <a:rPr lang="en-GB" dirty="0" err="1">
              <a:solidFill>
                <a:schemeClr val="bg1"/>
              </a:solidFill>
            </a:rPr>
            <a:t>Volledig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en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precies</a:t>
          </a:r>
          <a:endParaRPr lang="en-BE" dirty="0">
            <a:solidFill>
              <a:schemeClr val="bg1"/>
            </a:solidFill>
          </a:endParaRPr>
        </a:p>
      </dgm:t>
    </dgm:pt>
    <dgm:pt modelId="{DC648366-00DD-A149-9996-D3F8A06E071B}" type="parTrans" cxnId="{A3A70026-DBA5-3643-9F6C-701F3DB8E73A}">
      <dgm:prSet/>
      <dgm:spPr/>
      <dgm:t>
        <a:bodyPr/>
        <a:lstStyle/>
        <a:p>
          <a:endParaRPr lang="en-GB"/>
        </a:p>
      </dgm:t>
    </dgm:pt>
    <dgm:pt modelId="{364EA51C-9945-4B44-8748-6BB770A0C6E0}" type="sibTrans" cxnId="{A3A70026-DBA5-3643-9F6C-701F3DB8E73A}">
      <dgm:prSet/>
      <dgm:spPr/>
      <dgm:t>
        <a:bodyPr/>
        <a:lstStyle/>
        <a:p>
          <a:endParaRPr lang="en-GB"/>
        </a:p>
      </dgm:t>
    </dgm:pt>
    <dgm:pt modelId="{A1DD9D78-0BDB-2349-B275-EF3D65D67927}">
      <dgm:prSet/>
      <dgm:spPr/>
      <dgm:t>
        <a:bodyPr/>
        <a:lstStyle/>
        <a:p>
          <a:r>
            <a:rPr lang="en-GB">
              <a:solidFill>
                <a:schemeClr val="bg1"/>
              </a:solidFill>
            </a:rPr>
            <a:t>Basis kunnen dienen voor design,testen en acceptatie</a:t>
          </a:r>
          <a:endParaRPr lang="en-BE">
            <a:solidFill>
              <a:schemeClr val="bg1"/>
            </a:solidFill>
          </a:endParaRPr>
        </a:p>
      </dgm:t>
    </dgm:pt>
    <dgm:pt modelId="{323A8441-BDFA-DF45-ACA7-702868DED191}" type="parTrans" cxnId="{54F65AA9-C558-A544-89C5-300F14421633}">
      <dgm:prSet/>
      <dgm:spPr/>
      <dgm:t>
        <a:bodyPr/>
        <a:lstStyle/>
        <a:p>
          <a:endParaRPr lang="en-GB"/>
        </a:p>
      </dgm:t>
    </dgm:pt>
    <dgm:pt modelId="{6CF7FFF1-ACD8-A24E-9533-D0805E4FACAE}" type="sibTrans" cxnId="{54F65AA9-C558-A544-89C5-300F14421633}">
      <dgm:prSet/>
      <dgm:spPr/>
      <dgm:t>
        <a:bodyPr/>
        <a:lstStyle/>
        <a:p>
          <a:endParaRPr lang="en-GB"/>
        </a:p>
      </dgm:t>
    </dgm:pt>
    <dgm:pt modelId="{E15FBECB-354E-F743-A182-C33ABC718A2A}">
      <dgm:prSet/>
      <dgm:spPr/>
      <dgm:t>
        <a:bodyPr/>
        <a:lstStyle/>
        <a:p>
          <a:r>
            <a:rPr lang="en-GB">
              <a:solidFill>
                <a:schemeClr val="bg1"/>
              </a:solidFill>
            </a:rPr>
            <a:t>Open</a:t>
          </a:r>
          <a:endParaRPr lang="en-BE">
            <a:solidFill>
              <a:schemeClr val="bg1"/>
            </a:solidFill>
          </a:endParaRPr>
        </a:p>
      </dgm:t>
    </dgm:pt>
    <dgm:pt modelId="{8E87F5E3-E4C8-3845-BCD4-E3D58C432BC6}" type="parTrans" cxnId="{36EC1F7D-F1EC-A74D-8482-F845587BD1CD}">
      <dgm:prSet/>
      <dgm:spPr/>
      <dgm:t>
        <a:bodyPr/>
        <a:lstStyle/>
        <a:p>
          <a:endParaRPr lang="en-GB"/>
        </a:p>
      </dgm:t>
    </dgm:pt>
    <dgm:pt modelId="{859B3F99-0168-764A-9393-46F3713184C3}" type="sibTrans" cxnId="{36EC1F7D-F1EC-A74D-8482-F845587BD1CD}">
      <dgm:prSet/>
      <dgm:spPr/>
      <dgm:t>
        <a:bodyPr/>
        <a:lstStyle/>
        <a:p>
          <a:endParaRPr lang="en-GB"/>
        </a:p>
      </dgm:t>
    </dgm:pt>
    <dgm:pt modelId="{429C1052-8FE2-DB42-ACAF-56181C484A45}">
      <dgm:prSet/>
      <dgm:spPr/>
      <dgm:t>
        <a:bodyPr/>
        <a:lstStyle/>
        <a:p>
          <a:r>
            <a:rPr lang="en-GB">
              <a:solidFill>
                <a:schemeClr val="bg1"/>
              </a:solidFill>
            </a:rPr>
            <a:t>Ruimte tot mogelijke oplossing laten</a:t>
          </a:r>
          <a:endParaRPr lang="en-BE">
            <a:solidFill>
              <a:schemeClr val="bg1"/>
            </a:solidFill>
          </a:endParaRPr>
        </a:p>
      </dgm:t>
    </dgm:pt>
    <dgm:pt modelId="{07CA3283-A740-B744-9BA2-2D4746D5E39B}" type="parTrans" cxnId="{CB97B5CC-EE3A-C746-B8FF-C39E95C08CBA}">
      <dgm:prSet/>
      <dgm:spPr/>
      <dgm:t>
        <a:bodyPr/>
        <a:lstStyle/>
        <a:p>
          <a:endParaRPr lang="en-GB"/>
        </a:p>
      </dgm:t>
    </dgm:pt>
    <dgm:pt modelId="{806C2BE4-DA00-3249-AB1E-BD1DCAD21E63}" type="sibTrans" cxnId="{CB97B5CC-EE3A-C746-B8FF-C39E95C08CBA}">
      <dgm:prSet/>
      <dgm:spPr/>
      <dgm:t>
        <a:bodyPr/>
        <a:lstStyle/>
        <a:p>
          <a:endParaRPr lang="en-GB"/>
        </a:p>
      </dgm:t>
    </dgm:pt>
    <dgm:pt modelId="{73A740E3-C3EC-674D-B5DB-5EE9FBD9470E}">
      <dgm:prSet/>
      <dgm:spPr/>
      <dgm:t>
        <a:bodyPr/>
        <a:lstStyle/>
        <a:p>
          <a:r>
            <a:rPr lang="en-GB" dirty="0" err="1">
              <a:solidFill>
                <a:schemeClr val="bg1"/>
              </a:solidFill>
            </a:rPr>
            <a:t>Enkel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functionele</a:t>
          </a:r>
          <a:r>
            <a:rPr lang="en-GB" dirty="0">
              <a:solidFill>
                <a:schemeClr val="bg1"/>
              </a:solidFill>
            </a:rPr>
            <a:t> requirements</a:t>
          </a:r>
          <a:endParaRPr lang="en-BE" dirty="0">
            <a:solidFill>
              <a:schemeClr val="bg1"/>
            </a:solidFill>
          </a:endParaRPr>
        </a:p>
      </dgm:t>
    </dgm:pt>
    <dgm:pt modelId="{3C1B7651-4848-0B49-BCED-193EDBA84749}" type="parTrans" cxnId="{B5C1C035-F2A5-0641-95BD-D2B1647D49FB}">
      <dgm:prSet/>
      <dgm:spPr/>
      <dgm:t>
        <a:bodyPr/>
        <a:lstStyle/>
        <a:p>
          <a:endParaRPr lang="en-GB"/>
        </a:p>
      </dgm:t>
    </dgm:pt>
    <dgm:pt modelId="{FE909A3F-54EC-E74B-B0A7-8D439745E466}" type="sibTrans" cxnId="{B5C1C035-F2A5-0641-95BD-D2B1647D49FB}">
      <dgm:prSet/>
      <dgm:spPr/>
      <dgm:t>
        <a:bodyPr/>
        <a:lstStyle/>
        <a:p>
          <a:endParaRPr lang="en-GB"/>
        </a:p>
      </dgm:t>
    </dgm:pt>
    <dgm:pt modelId="{C1D9ABD9-AB61-4F45-B856-2FA820621BB0}" type="pres">
      <dgm:prSet presAssocID="{0130A4B9-F64B-2B4B-855F-35A0D2C5D4C3}" presName="compositeShape" presStyleCnt="0">
        <dgm:presLayoutVars>
          <dgm:chMax val="7"/>
          <dgm:dir/>
          <dgm:resizeHandles val="exact"/>
        </dgm:presLayoutVars>
      </dgm:prSet>
      <dgm:spPr/>
    </dgm:pt>
    <dgm:pt modelId="{22BF4342-0989-524F-A3B5-605601584339}" type="pres">
      <dgm:prSet presAssocID="{D6EB1F59-8155-C045-A4B3-B6E2F66F0629}" presName="circ1TxSh" presStyleLbl="vennNode1" presStyleIdx="0" presStyleCnt="1" custScaleX="178015"/>
      <dgm:spPr/>
    </dgm:pt>
  </dgm:ptLst>
  <dgm:cxnLst>
    <dgm:cxn modelId="{F798F70E-FDA6-8049-B627-25D76B6CA51A}" type="presOf" srcId="{4D3BE2BC-F7E1-8D4A-9244-F65674975222}" destId="{22BF4342-0989-524F-A3B5-605601584339}" srcOrd="0" destOrd="1" presId="urn:microsoft.com/office/officeart/2005/8/layout/venn1"/>
    <dgm:cxn modelId="{92FF5418-17ED-974F-9001-A97692C76ABA}" type="presOf" srcId="{D6EB1F59-8155-C045-A4B3-B6E2F66F0629}" destId="{22BF4342-0989-524F-A3B5-605601584339}" srcOrd="0" destOrd="0" presId="urn:microsoft.com/office/officeart/2005/8/layout/venn1"/>
    <dgm:cxn modelId="{A3A70026-DBA5-3643-9F6C-701F3DB8E73A}" srcId="{4D3BE2BC-F7E1-8D4A-9244-F65674975222}" destId="{2CA2C6CA-450E-0A4E-8B09-256ECA3FCF9E}" srcOrd="1" destOrd="0" parTransId="{DC648366-00DD-A149-9996-D3F8A06E071B}" sibTransId="{364EA51C-9945-4B44-8748-6BB770A0C6E0}"/>
    <dgm:cxn modelId="{20554034-5B1A-264A-B5F2-C9ACBF534721}" type="presOf" srcId="{2CA2C6CA-450E-0A4E-8B09-256ECA3FCF9E}" destId="{22BF4342-0989-524F-A3B5-605601584339}" srcOrd="0" destOrd="3" presId="urn:microsoft.com/office/officeart/2005/8/layout/venn1"/>
    <dgm:cxn modelId="{B5C1C035-F2A5-0641-95BD-D2B1647D49FB}" srcId="{E15FBECB-354E-F743-A182-C33ABC718A2A}" destId="{73A740E3-C3EC-674D-B5DB-5EE9FBD9470E}" srcOrd="1" destOrd="0" parTransId="{3C1B7651-4848-0B49-BCED-193EDBA84749}" sibTransId="{FE909A3F-54EC-E74B-B0A7-8D439745E466}"/>
    <dgm:cxn modelId="{0B757665-447F-0848-9397-AA71F4107714}" srcId="{4D3BE2BC-F7E1-8D4A-9244-F65674975222}" destId="{4CAFC352-3DD8-0B47-AA34-39D08BF506F9}" srcOrd="0" destOrd="0" parTransId="{026E79D1-F750-714B-8911-AC5429EA7C3B}" sibTransId="{5F8E0669-0C8F-6C43-BF91-6C85F886E1FA}"/>
    <dgm:cxn modelId="{9DECE672-565E-854E-81CC-0B75BED6EF02}" type="presOf" srcId="{E15FBECB-354E-F743-A182-C33ABC718A2A}" destId="{22BF4342-0989-524F-A3B5-605601584339}" srcOrd="0" destOrd="5" presId="urn:microsoft.com/office/officeart/2005/8/layout/venn1"/>
    <dgm:cxn modelId="{36EC1F7D-F1EC-A74D-8482-F845587BD1CD}" srcId="{4D3BE2BC-F7E1-8D4A-9244-F65674975222}" destId="{E15FBECB-354E-F743-A182-C33ABC718A2A}" srcOrd="2" destOrd="0" parTransId="{8E87F5E3-E4C8-3845-BCD4-E3D58C432BC6}" sibTransId="{859B3F99-0168-764A-9393-46F3713184C3}"/>
    <dgm:cxn modelId="{1090AC9C-5A30-C945-A9FD-B5A2DF4BE3E7}" srcId="{D6EB1F59-8155-C045-A4B3-B6E2F66F0629}" destId="{4D3BE2BC-F7E1-8D4A-9244-F65674975222}" srcOrd="0" destOrd="0" parTransId="{6AA3F03A-9BF1-D044-856E-540D481159F6}" sibTransId="{2A5256E8-C989-8140-8F73-0677306469E3}"/>
    <dgm:cxn modelId="{54F65AA9-C558-A544-89C5-300F14421633}" srcId="{2CA2C6CA-450E-0A4E-8B09-256ECA3FCF9E}" destId="{A1DD9D78-0BDB-2349-B275-EF3D65D67927}" srcOrd="0" destOrd="0" parTransId="{323A8441-BDFA-DF45-ACA7-702868DED191}" sibTransId="{6CF7FFF1-ACD8-A24E-9533-D0805E4FACAE}"/>
    <dgm:cxn modelId="{50C2D1B8-5DDE-4F4C-9C46-65473D5C75D1}" type="presOf" srcId="{4CAFC352-3DD8-0B47-AA34-39D08BF506F9}" destId="{22BF4342-0989-524F-A3B5-605601584339}" srcOrd="0" destOrd="2" presId="urn:microsoft.com/office/officeart/2005/8/layout/venn1"/>
    <dgm:cxn modelId="{EA4BB5BF-3853-E942-A402-E7F4D68E38AE}" type="presOf" srcId="{0130A4B9-F64B-2B4B-855F-35A0D2C5D4C3}" destId="{C1D9ABD9-AB61-4F45-B856-2FA820621BB0}" srcOrd="0" destOrd="0" presId="urn:microsoft.com/office/officeart/2005/8/layout/venn1"/>
    <dgm:cxn modelId="{CB97B5CC-EE3A-C746-B8FF-C39E95C08CBA}" srcId="{E15FBECB-354E-F743-A182-C33ABC718A2A}" destId="{429C1052-8FE2-DB42-ACAF-56181C484A45}" srcOrd="0" destOrd="0" parTransId="{07CA3283-A740-B744-9BA2-2D4746D5E39B}" sibTransId="{806C2BE4-DA00-3249-AB1E-BD1DCAD21E63}"/>
    <dgm:cxn modelId="{E32316DA-14E0-4343-866B-6CA791086EF7}" type="presOf" srcId="{A1DD9D78-0BDB-2349-B275-EF3D65D67927}" destId="{22BF4342-0989-524F-A3B5-605601584339}" srcOrd="0" destOrd="4" presId="urn:microsoft.com/office/officeart/2005/8/layout/venn1"/>
    <dgm:cxn modelId="{6F3F1CE5-614F-EA42-AE20-1C4217B1BDA5}" type="presOf" srcId="{429C1052-8FE2-DB42-ACAF-56181C484A45}" destId="{22BF4342-0989-524F-A3B5-605601584339}" srcOrd="0" destOrd="6" presId="urn:microsoft.com/office/officeart/2005/8/layout/venn1"/>
    <dgm:cxn modelId="{06FEF9F5-0A45-8B4E-A239-4D88308CA208}" type="presOf" srcId="{73A740E3-C3EC-674D-B5DB-5EE9FBD9470E}" destId="{22BF4342-0989-524F-A3B5-605601584339}" srcOrd="0" destOrd="7" presId="urn:microsoft.com/office/officeart/2005/8/layout/venn1"/>
    <dgm:cxn modelId="{368031FD-4D6A-684A-B6D9-333433BB78F9}" srcId="{0130A4B9-F64B-2B4B-855F-35A0D2C5D4C3}" destId="{D6EB1F59-8155-C045-A4B3-B6E2F66F0629}" srcOrd="0" destOrd="0" parTransId="{1CA01678-13F4-DB4D-9207-138D1536ED84}" sibTransId="{19152ABA-50E5-A041-B47D-1E70340B1D12}"/>
    <dgm:cxn modelId="{2BD7D6D5-D3DB-FE43-8A72-5EDF6CF829B5}" type="presParOf" srcId="{C1D9ABD9-AB61-4F45-B856-2FA820621BB0}" destId="{22BF4342-0989-524F-A3B5-605601584339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0C94F8-0456-4947-8F6C-E2E2A31E445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5EBBC71-F1FC-734E-ADFD-6CB33A1E8794}">
      <dgm:prSet/>
      <dgm:spPr/>
      <dgm:t>
        <a:bodyPr/>
        <a:lstStyle/>
        <a:p>
          <a:r>
            <a:rPr lang="en-GB" dirty="0"/>
            <a:t>Include-</a:t>
          </a:r>
          <a:r>
            <a:rPr lang="en-GB" dirty="0" err="1"/>
            <a:t>relatie</a:t>
          </a:r>
          <a:endParaRPr lang="en-BE" dirty="0"/>
        </a:p>
      </dgm:t>
    </dgm:pt>
    <dgm:pt modelId="{112805B1-20FC-2043-9DF2-36A09245B101}" type="parTrans" cxnId="{65D808B2-BD1F-BD41-A8DD-1A1B9C9129F5}">
      <dgm:prSet/>
      <dgm:spPr/>
      <dgm:t>
        <a:bodyPr/>
        <a:lstStyle/>
        <a:p>
          <a:endParaRPr lang="en-GB"/>
        </a:p>
      </dgm:t>
    </dgm:pt>
    <dgm:pt modelId="{7CA44F6C-3A97-1641-9A90-753F7E0253F3}" type="sibTrans" cxnId="{65D808B2-BD1F-BD41-A8DD-1A1B9C9129F5}">
      <dgm:prSet/>
      <dgm:spPr/>
      <dgm:t>
        <a:bodyPr/>
        <a:lstStyle/>
        <a:p>
          <a:endParaRPr lang="en-GB"/>
        </a:p>
      </dgm:t>
    </dgm:pt>
    <dgm:pt modelId="{920E1480-4841-CA43-8953-1CFF00DE3A51}">
      <dgm:prSet/>
      <dgm:spPr/>
      <dgm:t>
        <a:bodyPr/>
        <a:lstStyle/>
        <a:p>
          <a:r>
            <a:rPr lang="en-GB"/>
            <a:t>Tussen 2 Use Cases</a:t>
          </a:r>
          <a:endParaRPr lang="en-BE"/>
        </a:p>
      </dgm:t>
    </dgm:pt>
    <dgm:pt modelId="{A37D54CF-9C75-3B46-B303-38B65E773CFC}" type="parTrans" cxnId="{0FC17F25-B37E-7A43-B097-5004FE6A54F9}">
      <dgm:prSet/>
      <dgm:spPr/>
      <dgm:t>
        <a:bodyPr/>
        <a:lstStyle/>
        <a:p>
          <a:endParaRPr lang="en-GB"/>
        </a:p>
      </dgm:t>
    </dgm:pt>
    <dgm:pt modelId="{92B087BC-B9D0-944D-842D-EC3A8AC21204}" type="sibTrans" cxnId="{0FC17F25-B37E-7A43-B097-5004FE6A54F9}">
      <dgm:prSet/>
      <dgm:spPr/>
      <dgm:t>
        <a:bodyPr/>
        <a:lstStyle/>
        <a:p>
          <a:endParaRPr lang="en-GB"/>
        </a:p>
      </dgm:t>
    </dgm:pt>
    <dgm:pt modelId="{47C2DB53-807C-B048-A7E5-190C8DCB65CD}">
      <dgm:prSet/>
      <dgm:spPr/>
      <dgm:t>
        <a:bodyPr/>
        <a:lstStyle/>
        <a:p>
          <a:r>
            <a:rPr lang="en-GB"/>
            <a:t>Sub-case is deel van Use Case die op zijn beurt weer Use Case is</a:t>
          </a:r>
          <a:endParaRPr lang="en-BE"/>
        </a:p>
      </dgm:t>
    </dgm:pt>
    <dgm:pt modelId="{C88720F1-F0E2-F44B-BF98-559FC5F88F0E}" type="parTrans" cxnId="{E08B6732-5B08-7941-9C5F-DCD96D8A88E2}">
      <dgm:prSet/>
      <dgm:spPr/>
      <dgm:t>
        <a:bodyPr/>
        <a:lstStyle/>
        <a:p>
          <a:endParaRPr lang="en-GB"/>
        </a:p>
      </dgm:t>
    </dgm:pt>
    <dgm:pt modelId="{FC8AF703-6A0F-A549-B133-B755CE99C0B6}" type="sibTrans" cxnId="{E08B6732-5B08-7941-9C5F-DCD96D8A88E2}">
      <dgm:prSet/>
      <dgm:spPr/>
      <dgm:t>
        <a:bodyPr/>
        <a:lstStyle/>
        <a:p>
          <a:endParaRPr lang="en-GB"/>
        </a:p>
      </dgm:t>
    </dgm:pt>
    <dgm:pt modelId="{6B62596E-2D74-C649-A8C2-E9DB9909BD36}">
      <dgm:prSet/>
      <dgm:spPr/>
      <dgm:t>
        <a:bodyPr/>
        <a:lstStyle/>
        <a:p>
          <a:r>
            <a:rPr lang="en-GB"/>
            <a:t>Kan door verschillende Use Cases gebruikt worden</a:t>
          </a:r>
          <a:endParaRPr lang="en-BE"/>
        </a:p>
      </dgm:t>
    </dgm:pt>
    <dgm:pt modelId="{E1565CC0-3CC2-A340-BA36-5C3EC8E85959}" type="parTrans" cxnId="{5321222B-5561-1A4D-95C1-43A08101C89E}">
      <dgm:prSet/>
      <dgm:spPr/>
      <dgm:t>
        <a:bodyPr/>
        <a:lstStyle/>
        <a:p>
          <a:endParaRPr lang="en-GB"/>
        </a:p>
      </dgm:t>
    </dgm:pt>
    <dgm:pt modelId="{12C54F0F-F94D-1E45-B28F-6283899FF73E}" type="sibTrans" cxnId="{5321222B-5561-1A4D-95C1-43A08101C89E}">
      <dgm:prSet/>
      <dgm:spPr/>
      <dgm:t>
        <a:bodyPr/>
        <a:lstStyle/>
        <a:p>
          <a:endParaRPr lang="en-GB"/>
        </a:p>
      </dgm:t>
    </dgm:pt>
    <dgm:pt modelId="{9A433300-92E0-8D43-B264-B7EDEF3B6E2C}">
      <dgm:prSet/>
      <dgm:spPr/>
      <dgm:t>
        <a:bodyPr/>
        <a:lstStyle/>
        <a:p>
          <a:r>
            <a:rPr lang="en-GB"/>
            <a:t>Meestal bij herbruikbaarheid van vaak voorkomende Use Case</a:t>
          </a:r>
          <a:endParaRPr lang="en-BE"/>
        </a:p>
      </dgm:t>
    </dgm:pt>
    <dgm:pt modelId="{04AF4C62-F6F0-CB47-81A4-5F8232843C46}" type="parTrans" cxnId="{9A6C186C-D983-A24F-B4C8-D42AEE754FF2}">
      <dgm:prSet/>
      <dgm:spPr/>
      <dgm:t>
        <a:bodyPr/>
        <a:lstStyle/>
        <a:p>
          <a:endParaRPr lang="en-GB"/>
        </a:p>
      </dgm:t>
    </dgm:pt>
    <dgm:pt modelId="{A25FFECA-E823-6342-86C6-DA14C40FC273}" type="sibTrans" cxnId="{9A6C186C-D983-A24F-B4C8-D42AEE754FF2}">
      <dgm:prSet/>
      <dgm:spPr/>
      <dgm:t>
        <a:bodyPr/>
        <a:lstStyle/>
        <a:p>
          <a:endParaRPr lang="en-GB"/>
        </a:p>
      </dgm:t>
    </dgm:pt>
    <dgm:pt modelId="{1C3127A1-1D4B-0E46-A09C-E80F9AE7CCBC}">
      <dgm:prSet/>
      <dgm:spPr/>
      <dgm:t>
        <a:bodyPr/>
        <a:lstStyle/>
        <a:p>
          <a:r>
            <a:rPr lang="en-GB"/>
            <a:t>Target Use Case mag niet afhankelijk zijn van source</a:t>
          </a:r>
          <a:endParaRPr lang="en-BE"/>
        </a:p>
      </dgm:t>
    </dgm:pt>
    <dgm:pt modelId="{5FB6D67B-0900-9E4F-B180-03B4EE62A03D}" type="parTrans" cxnId="{DFAC40A3-1D17-8C4A-AF1A-F867148F1828}">
      <dgm:prSet/>
      <dgm:spPr/>
      <dgm:t>
        <a:bodyPr/>
        <a:lstStyle/>
        <a:p>
          <a:endParaRPr lang="en-GB"/>
        </a:p>
      </dgm:t>
    </dgm:pt>
    <dgm:pt modelId="{9AD74E00-72C4-514E-9A39-8499DAEC9368}" type="sibTrans" cxnId="{DFAC40A3-1D17-8C4A-AF1A-F867148F1828}">
      <dgm:prSet/>
      <dgm:spPr/>
      <dgm:t>
        <a:bodyPr/>
        <a:lstStyle/>
        <a:p>
          <a:endParaRPr lang="en-GB"/>
        </a:p>
      </dgm:t>
    </dgm:pt>
    <dgm:pt modelId="{92019B24-7C3D-B243-82AC-2F827079ABEC}">
      <dgm:prSet/>
      <dgm:spPr/>
      <dgm:t>
        <a:bodyPr/>
        <a:lstStyle/>
        <a:p>
          <a:r>
            <a:rPr lang="en-GB" dirty="0"/>
            <a:t>Target Use Case </a:t>
          </a:r>
          <a:r>
            <a:rPr lang="en-GB" dirty="0" err="1"/>
            <a:t>moet</a:t>
          </a:r>
          <a:r>
            <a:rPr lang="en-GB" dirty="0"/>
            <a:t> op </a:t>
          </a:r>
          <a:r>
            <a:rPr lang="en-GB" dirty="0" err="1"/>
            <a:t>zichzelf</a:t>
          </a:r>
          <a:r>
            <a:rPr lang="en-GB" dirty="0"/>
            <a:t> </a:t>
          </a:r>
          <a:r>
            <a:rPr lang="en-GB" dirty="0" err="1"/>
            <a:t>kunnen</a:t>
          </a:r>
          <a:r>
            <a:rPr lang="en-GB" dirty="0"/>
            <a:t> </a:t>
          </a:r>
          <a:r>
            <a:rPr lang="en-GB" dirty="0" err="1"/>
            <a:t>bestaan</a:t>
          </a:r>
          <a:endParaRPr lang="en-BE" dirty="0"/>
        </a:p>
      </dgm:t>
    </dgm:pt>
    <dgm:pt modelId="{587B0537-300F-0140-893F-B70F34529612}" type="parTrans" cxnId="{3A851A84-4C0E-264B-8853-F443EAB90346}">
      <dgm:prSet/>
      <dgm:spPr/>
      <dgm:t>
        <a:bodyPr/>
        <a:lstStyle/>
        <a:p>
          <a:endParaRPr lang="en-GB"/>
        </a:p>
      </dgm:t>
    </dgm:pt>
    <dgm:pt modelId="{2C0F18BE-3182-AC43-AF17-29E78511784C}" type="sibTrans" cxnId="{3A851A84-4C0E-264B-8853-F443EAB90346}">
      <dgm:prSet/>
      <dgm:spPr/>
      <dgm:t>
        <a:bodyPr/>
        <a:lstStyle/>
        <a:p>
          <a:endParaRPr lang="en-GB"/>
        </a:p>
      </dgm:t>
    </dgm:pt>
    <dgm:pt modelId="{49244B39-B022-6745-ABB8-85F69B0605E8}">
      <dgm:prSet/>
      <dgm:spPr/>
      <dgm:t>
        <a:bodyPr/>
        <a:lstStyle/>
        <a:p>
          <a:endParaRPr lang="en-BE"/>
        </a:p>
      </dgm:t>
    </dgm:pt>
    <dgm:pt modelId="{F9055B7E-0FEF-EA4B-8A8D-83A142834FEA}" type="parTrans" cxnId="{C42B9CCA-EDA7-3B40-8A86-7ECAAEBE3603}">
      <dgm:prSet/>
      <dgm:spPr/>
      <dgm:t>
        <a:bodyPr/>
        <a:lstStyle/>
        <a:p>
          <a:endParaRPr lang="en-GB"/>
        </a:p>
      </dgm:t>
    </dgm:pt>
    <dgm:pt modelId="{891CAB16-9DC9-DC45-8B59-BD5D0824C19E}" type="sibTrans" cxnId="{C42B9CCA-EDA7-3B40-8A86-7ECAAEBE3603}">
      <dgm:prSet/>
      <dgm:spPr/>
      <dgm:t>
        <a:bodyPr/>
        <a:lstStyle/>
        <a:p>
          <a:endParaRPr lang="en-GB"/>
        </a:p>
      </dgm:t>
    </dgm:pt>
    <dgm:pt modelId="{5A54123B-0F4B-FF46-BDE7-91C6BC594B53}" type="pres">
      <dgm:prSet presAssocID="{470C94F8-0456-4947-8F6C-E2E2A31E4458}" presName="linearFlow" presStyleCnt="0">
        <dgm:presLayoutVars>
          <dgm:dir/>
          <dgm:resizeHandles val="exact"/>
        </dgm:presLayoutVars>
      </dgm:prSet>
      <dgm:spPr/>
    </dgm:pt>
    <dgm:pt modelId="{9933DA16-9494-2440-9BE8-9E4D38EF47D2}" type="pres">
      <dgm:prSet presAssocID="{95EBBC71-F1FC-734E-ADFD-6CB33A1E8794}" presName="composite" presStyleCnt="0"/>
      <dgm:spPr/>
    </dgm:pt>
    <dgm:pt modelId="{480FFA7C-DA74-CD41-8978-B331DB9092C6}" type="pres">
      <dgm:prSet presAssocID="{95EBBC71-F1FC-734E-ADFD-6CB33A1E8794}" presName="imgShp" presStyleLbl="fgImgPlace1" presStyleIdx="0" presStyleCnt="1"/>
      <dgm:spPr/>
    </dgm:pt>
    <dgm:pt modelId="{447DC9B9-F124-0A48-B72A-AAA7EF5FF2B2}" type="pres">
      <dgm:prSet presAssocID="{95EBBC71-F1FC-734E-ADFD-6CB33A1E8794}" presName="txShp" presStyleLbl="node1" presStyleIdx="0" presStyleCnt="1">
        <dgm:presLayoutVars>
          <dgm:bulletEnabled val="1"/>
        </dgm:presLayoutVars>
      </dgm:prSet>
      <dgm:spPr/>
    </dgm:pt>
  </dgm:ptLst>
  <dgm:cxnLst>
    <dgm:cxn modelId="{0FC17F25-B37E-7A43-B097-5004FE6A54F9}" srcId="{95EBBC71-F1FC-734E-ADFD-6CB33A1E8794}" destId="{920E1480-4841-CA43-8953-1CFF00DE3A51}" srcOrd="0" destOrd="0" parTransId="{A37D54CF-9C75-3B46-B303-38B65E773CFC}" sibTransId="{92B087BC-B9D0-944D-842D-EC3A8AC21204}"/>
    <dgm:cxn modelId="{5321222B-5561-1A4D-95C1-43A08101C89E}" srcId="{95EBBC71-F1FC-734E-ADFD-6CB33A1E8794}" destId="{6B62596E-2D74-C649-A8C2-E9DB9909BD36}" srcOrd="2" destOrd="0" parTransId="{E1565CC0-3CC2-A340-BA36-5C3EC8E85959}" sibTransId="{12C54F0F-F94D-1E45-B28F-6283899FF73E}"/>
    <dgm:cxn modelId="{E08B6732-5B08-7941-9C5F-DCD96D8A88E2}" srcId="{95EBBC71-F1FC-734E-ADFD-6CB33A1E8794}" destId="{47C2DB53-807C-B048-A7E5-190C8DCB65CD}" srcOrd="1" destOrd="0" parTransId="{C88720F1-F0E2-F44B-BF98-559FC5F88F0E}" sibTransId="{FC8AF703-6A0F-A549-B133-B755CE99C0B6}"/>
    <dgm:cxn modelId="{64ED574A-8D25-AC40-8A3B-F2B9B037D810}" type="presOf" srcId="{47C2DB53-807C-B048-A7E5-190C8DCB65CD}" destId="{447DC9B9-F124-0A48-B72A-AAA7EF5FF2B2}" srcOrd="0" destOrd="2" presId="urn:microsoft.com/office/officeart/2005/8/layout/vList3"/>
    <dgm:cxn modelId="{211B024C-6814-E14E-B914-018BDDC05440}" type="presOf" srcId="{1C3127A1-1D4B-0E46-A09C-E80F9AE7CCBC}" destId="{447DC9B9-F124-0A48-B72A-AAA7EF5FF2B2}" srcOrd="0" destOrd="5" presId="urn:microsoft.com/office/officeart/2005/8/layout/vList3"/>
    <dgm:cxn modelId="{8CA1F26A-CBE6-D04F-B62E-D2CB5F57B828}" type="presOf" srcId="{470C94F8-0456-4947-8F6C-E2E2A31E4458}" destId="{5A54123B-0F4B-FF46-BDE7-91C6BC594B53}" srcOrd="0" destOrd="0" presId="urn:microsoft.com/office/officeart/2005/8/layout/vList3"/>
    <dgm:cxn modelId="{9A6C186C-D983-A24F-B4C8-D42AEE754FF2}" srcId="{95EBBC71-F1FC-734E-ADFD-6CB33A1E8794}" destId="{9A433300-92E0-8D43-B264-B7EDEF3B6E2C}" srcOrd="3" destOrd="0" parTransId="{04AF4C62-F6F0-CB47-81A4-5F8232843C46}" sibTransId="{A25FFECA-E823-6342-86C6-DA14C40FC273}"/>
    <dgm:cxn modelId="{3A851A84-4C0E-264B-8853-F443EAB90346}" srcId="{95EBBC71-F1FC-734E-ADFD-6CB33A1E8794}" destId="{92019B24-7C3D-B243-82AC-2F827079ABEC}" srcOrd="5" destOrd="0" parTransId="{587B0537-300F-0140-893F-B70F34529612}" sibTransId="{2C0F18BE-3182-AC43-AF17-29E78511784C}"/>
    <dgm:cxn modelId="{73C08C8C-974B-8F48-BEF4-78BE17C31C15}" type="presOf" srcId="{95EBBC71-F1FC-734E-ADFD-6CB33A1E8794}" destId="{447DC9B9-F124-0A48-B72A-AAA7EF5FF2B2}" srcOrd="0" destOrd="0" presId="urn:microsoft.com/office/officeart/2005/8/layout/vList3"/>
    <dgm:cxn modelId="{DFAC40A3-1D17-8C4A-AF1A-F867148F1828}" srcId="{95EBBC71-F1FC-734E-ADFD-6CB33A1E8794}" destId="{1C3127A1-1D4B-0E46-A09C-E80F9AE7CCBC}" srcOrd="4" destOrd="0" parTransId="{5FB6D67B-0900-9E4F-B180-03B4EE62A03D}" sibTransId="{9AD74E00-72C4-514E-9A39-8499DAEC9368}"/>
    <dgm:cxn modelId="{F07943A7-E72E-8444-9A7A-EF3561EDAC23}" type="presOf" srcId="{920E1480-4841-CA43-8953-1CFF00DE3A51}" destId="{447DC9B9-F124-0A48-B72A-AAA7EF5FF2B2}" srcOrd="0" destOrd="1" presId="urn:microsoft.com/office/officeart/2005/8/layout/vList3"/>
    <dgm:cxn modelId="{65D808B2-BD1F-BD41-A8DD-1A1B9C9129F5}" srcId="{470C94F8-0456-4947-8F6C-E2E2A31E4458}" destId="{95EBBC71-F1FC-734E-ADFD-6CB33A1E8794}" srcOrd="0" destOrd="0" parTransId="{112805B1-20FC-2043-9DF2-36A09245B101}" sibTransId="{7CA44F6C-3A97-1641-9A90-753F7E0253F3}"/>
    <dgm:cxn modelId="{C42B9CCA-EDA7-3B40-8A86-7ECAAEBE3603}" srcId="{92019B24-7C3D-B243-82AC-2F827079ABEC}" destId="{49244B39-B022-6745-ABB8-85F69B0605E8}" srcOrd="0" destOrd="0" parTransId="{F9055B7E-0FEF-EA4B-8A8D-83A142834FEA}" sibTransId="{891CAB16-9DC9-DC45-8B59-BD5D0824C19E}"/>
    <dgm:cxn modelId="{9E7915CB-28A0-464A-956A-FF3BE729147F}" type="presOf" srcId="{9A433300-92E0-8D43-B264-B7EDEF3B6E2C}" destId="{447DC9B9-F124-0A48-B72A-AAA7EF5FF2B2}" srcOrd="0" destOrd="4" presId="urn:microsoft.com/office/officeart/2005/8/layout/vList3"/>
    <dgm:cxn modelId="{AD28BEE0-B159-BB45-926C-CE88E51E7BF1}" type="presOf" srcId="{49244B39-B022-6745-ABB8-85F69B0605E8}" destId="{447DC9B9-F124-0A48-B72A-AAA7EF5FF2B2}" srcOrd="0" destOrd="7" presId="urn:microsoft.com/office/officeart/2005/8/layout/vList3"/>
    <dgm:cxn modelId="{1D6B6AEA-B465-3641-B1D7-CFD52C23C7C6}" type="presOf" srcId="{6B62596E-2D74-C649-A8C2-E9DB9909BD36}" destId="{447DC9B9-F124-0A48-B72A-AAA7EF5FF2B2}" srcOrd="0" destOrd="3" presId="urn:microsoft.com/office/officeart/2005/8/layout/vList3"/>
    <dgm:cxn modelId="{897F92F8-CE21-874B-B3E6-6E0A9F8E2E53}" type="presOf" srcId="{92019B24-7C3D-B243-82AC-2F827079ABEC}" destId="{447DC9B9-F124-0A48-B72A-AAA7EF5FF2B2}" srcOrd="0" destOrd="6" presId="urn:microsoft.com/office/officeart/2005/8/layout/vList3"/>
    <dgm:cxn modelId="{3E762FE3-FFC1-094A-ADCB-C6FB422DEF0A}" type="presParOf" srcId="{5A54123B-0F4B-FF46-BDE7-91C6BC594B53}" destId="{9933DA16-9494-2440-9BE8-9E4D38EF47D2}" srcOrd="0" destOrd="0" presId="urn:microsoft.com/office/officeart/2005/8/layout/vList3"/>
    <dgm:cxn modelId="{A394C66F-D0F8-D743-94B2-099BEF188B1E}" type="presParOf" srcId="{9933DA16-9494-2440-9BE8-9E4D38EF47D2}" destId="{480FFA7C-DA74-CD41-8978-B331DB9092C6}" srcOrd="0" destOrd="0" presId="urn:microsoft.com/office/officeart/2005/8/layout/vList3"/>
    <dgm:cxn modelId="{B7F5F213-7C9D-D441-8A1F-B90BE728BEBC}" type="presParOf" srcId="{9933DA16-9494-2440-9BE8-9E4D38EF47D2}" destId="{447DC9B9-F124-0A48-B72A-AAA7EF5FF2B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CD33AF-51C1-9A46-AC78-F65FD5AF40D8}" type="doc">
      <dgm:prSet loTypeId="urn:microsoft.com/office/officeart/2005/8/layout/cycle3" loCatId="list" qsTypeId="urn:microsoft.com/office/officeart/2005/8/quickstyle/3d5" qsCatId="3D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AA48120B-0A6A-B941-A4EE-D75876635D0A}">
      <dgm:prSet/>
      <dgm:spPr/>
      <dgm:t>
        <a:bodyPr/>
        <a:lstStyle/>
        <a:p>
          <a:r>
            <a:rPr lang="en-US" dirty="0" err="1"/>
            <a:t>Stappenplan</a:t>
          </a:r>
          <a:endParaRPr lang="en-BE" dirty="0"/>
        </a:p>
      </dgm:t>
    </dgm:pt>
    <dgm:pt modelId="{4AE60455-25BE-B04D-AC97-29ED819F34F9}" type="parTrans" cxnId="{85C9FC19-264B-6A4C-A7A1-29E1F49C4981}">
      <dgm:prSet/>
      <dgm:spPr/>
      <dgm:t>
        <a:bodyPr/>
        <a:lstStyle/>
        <a:p>
          <a:endParaRPr lang="en-GB"/>
        </a:p>
      </dgm:t>
    </dgm:pt>
    <dgm:pt modelId="{62198B5D-02CD-A246-BA7F-4A446EF8D15B}" type="sibTrans" cxnId="{85C9FC19-264B-6A4C-A7A1-29E1F49C4981}">
      <dgm:prSet/>
      <dgm:spPr/>
      <dgm:t>
        <a:bodyPr/>
        <a:lstStyle/>
        <a:p>
          <a:endParaRPr lang="en-GB"/>
        </a:p>
      </dgm:t>
    </dgm:pt>
    <dgm:pt modelId="{8A7EAB67-3FCB-C241-9E2C-573AC2CBE6CA}">
      <dgm:prSet/>
      <dgm:spPr/>
      <dgm:t>
        <a:bodyPr/>
        <a:lstStyle/>
        <a:p>
          <a:r>
            <a:rPr lang="en-US"/>
            <a:t>Identificeer grens systeem en vind actoren</a:t>
          </a:r>
          <a:endParaRPr lang="en-BE"/>
        </a:p>
      </dgm:t>
    </dgm:pt>
    <dgm:pt modelId="{2046B77F-14F6-7C41-9301-B05845D9F23D}" type="parTrans" cxnId="{1214F795-F4C7-5241-9972-BD4A0B321626}">
      <dgm:prSet/>
      <dgm:spPr/>
      <dgm:t>
        <a:bodyPr/>
        <a:lstStyle/>
        <a:p>
          <a:endParaRPr lang="en-GB"/>
        </a:p>
      </dgm:t>
    </dgm:pt>
    <dgm:pt modelId="{2053AA2C-B555-AB47-818C-8876F6751354}" type="sibTrans" cxnId="{1214F795-F4C7-5241-9972-BD4A0B321626}">
      <dgm:prSet/>
      <dgm:spPr/>
      <dgm:t>
        <a:bodyPr/>
        <a:lstStyle/>
        <a:p>
          <a:endParaRPr lang="en-GB"/>
        </a:p>
      </dgm:t>
    </dgm:pt>
    <dgm:pt modelId="{56380DD4-8703-DC4A-B969-23D780738FF2}">
      <dgm:prSet/>
      <dgm:spPr/>
      <dgm:t>
        <a:bodyPr/>
        <a:lstStyle/>
        <a:p>
          <a:r>
            <a:rPr lang="en-US"/>
            <a:t>Vind Use Cases voor iedere actor</a:t>
          </a:r>
          <a:endParaRPr lang="en-BE"/>
        </a:p>
      </dgm:t>
    </dgm:pt>
    <dgm:pt modelId="{EF0838BE-E5B4-B144-9489-A9493779A5ED}" type="parTrans" cxnId="{04CB9DF7-7469-9947-954A-BE0D26983DFF}">
      <dgm:prSet/>
      <dgm:spPr/>
      <dgm:t>
        <a:bodyPr/>
        <a:lstStyle/>
        <a:p>
          <a:endParaRPr lang="en-GB"/>
        </a:p>
      </dgm:t>
    </dgm:pt>
    <dgm:pt modelId="{6199C8B0-5DF5-804D-994A-1CAEF2E8267D}" type="sibTrans" cxnId="{04CB9DF7-7469-9947-954A-BE0D26983DFF}">
      <dgm:prSet/>
      <dgm:spPr/>
      <dgm:t>
        <a:bodyPr/>
        <a:lstStyle/>
        <a:p>
          <a:endParaRPr lang="en-GB"/>
        </a:p>
      </dgm:t>
    </dgm:pt>
    <dgm:pt modelId="{298601A6-CE49-5C42-9A15-9DD986D42142}">
      <dgm:prSet/>
      <dgm:spPr/>
      <dgm:t>
        <a:bodyPr/>
        <a:lstStyle/>
        <a:p>
          <a:r>
            <a:rPr lang="en-US"/>
            <a:t>Bepaal (per Use Case) de aannamen</a:t>
          </a:r>
          <a:endParaRPr lang="en-BE"/>
        </a:p>
      </dgm:t>
    </dgm:pt>
    <dgm:pt modelId="{3AF678A0-B339-1543-884E-B965DA5E08F4}" type="parTrans" cxnId="{20698430-9199-D849-BBC3-58FE14A62CF5}">
      <dgm:prSet/>
      <dgm:spPr/>
      <dgm:t>
        <a:bodyPr/>
        <a:lstStyle/>
        <a:p>
          <a:endParaRPr lang="en-GB"/>
        </a:p>
      </dgm:t>
    </dgm:pt>
    <dgm:pt modelId="{34C3D66C-7658-0D45-B306-2FDC047ED860}" type="sibTrans" cxnId="{20698430-9199-D849-BBC3-58FE14A62CF5}">
      <dgm:prSet/>
      <dgm:spPr/>
      <dgm:t>
        <a:bodyPr/>
        <a:lstStyle/>
        <a:p>
          <a:endParaRPr lang="en-GB"/>
        </a:p>
      </dgm:t>
    </dgm:pt>
    <dgm:pt modelId="{BC0C1F75-328B-DF47-A3E4-3BA7DAA629AB}">
      <dgm:prSet/>
      <dgm:spPr/>
      <dgm:t>
        <a:bodyPr/>
        <a:lstStyle/>
        <a:p>
          <a:r>
            <a:rPr lang="en-US" dirty="0" err="1"/>
            <a:t>Bepaal</a:t>
          </a:r>
          <a:r>
            <a:rPr lang="en-US" dirty="0"/>
            <a:t> (per Use Case) de </a:t>
          </a:r>
          <a:r>
            <a:rPr lang="en-US" dirty="0" err="1"/>
            <a:t>interactie</a:t>
          </a:r>
          <a:endParaRPr lang="en-BE" dirty="0"/>
        </a:p>
      </dgm:t>
    </dgm:pt>
    <dgm:pt modelId="{ED36F2E5-A2DF-4948-9A4E-2ADA9D33E386}" type="parTrans" cxnId="{1CAF64C7-A2DF-F143-A7D9-3F5CE1701D0A}">
      <dgm:prSet/>
      <dgm:spPr/>
      <dgm:t>
        <a:bodyPr/>
        <a:lstStyle/>
        <a:p>
          <a:endParaRPr lang="en-GB"/>
        </a:p>
      </dgm:t>
    </dgm:pt>
    <dgm:pt modelId="{EB59F2AF-EBB3-F34E-948C-068625C28C36}" type="sibTrans" cxnId="{1CAF64C7-A2DF-F143-A7D9-3F5CE1701D0A}">
      <dgm:prSet/>
      <dgm:spPr/>
      <dgm:t>
        <a:bodyPr/>
        <a:lstStyle/>
        <a:p>
          <a:endParaRPr lang="en-GB"/>
        </a:p>
      </dgm:t>
    </dgm:pt>
    <dgm:pt modelId="{A2C2716E-948B-9545-8368-72ECC85769DA}">
      <dgm:prSet/>
      <dgm:spPr/>
      <dgm:t>
        <a:bodyPr/>
        <a:lstStyle/>
        <a:p>
          <a:r>
            <a:rPr lang="en-US"/>
            <a:t>Bekijk (per Use Case) mogelijke uitzonderingen</a:t>
          </a:r>
          <a:endParaRPr lang="en-BE"/>
        </a:p>
      </dgm:t>
    </dgm:pt>
    <dgm:pt modelId="{DBB5FF98-98DF-6D49-B227-B50441AF8E58}" type="parTrans" cxnId="{074417EB-99A3-F34F-ACD8-D019C3340C57}">
      <dgm:prSet/>
      <dgm:spPr/>
      <dgm:t>
        <a:bodyPr/>
        <a:lstStyle/>
        <a:p>
          <a:endParaRPr lang="en-GB"/>
        </a:p>
      </dgm:t>
    </dgm:pt>
    <dgm:pt modelId="{AA253ABD-1FD2-804E-9BFE-9B8F58A700A6}" type="sibTrans" cxnId="{074417EB-99A3-F34F-ACD8-D019C3340C57}">
      <dgm:prSet/>
      <dgm:spPr/>
      <dgm:t>
        <a:bodyPr/>
        <a:lstStyle/>
        <a:p>
          <a:endParaRPr lang="en-GB"/>
        </a:p>
      </dgm:t>
    </dgm:pt>
    <dgm:pt modelId="{026DCBFC-B7DD-444B-9CCE-9DCA722BADE9}">
      <dgm:prSet/>
      <dgm:spPr/>
      <dgm:t>
        <a:bodyPr/>
        <a:lstStyle/>
        <a:p>
          <a:r>
            <a:rPr lang="en-US"/>
            <a:t>Splits de veelvoorkomende sub-cases uit</a:t>
          </a:r>
          <a:endParaRPr lang="en-BE"/>
        </a:p>
      </dgm:t>
    </dgm:pt>
    <dgm:pt modelId="{603D532F-DB3A-0C49-862D-C910F593CF45}" type="parTrans" cxnId="{3F225E54-3362-0641-B537-91B90E8ACCE6}">
      <dgm:prSet/>
      <dgm:spPr/>
      <dgm:t>
        <a:bodyPr/>
        <a:lstStyle/>
        <a:p>
          <a:endParaRPr lang="en-GB"/>
        </a:p>
      </dgm:t>
    </dgm:pt>
    <dgm:pt modelId="{10DF6D5D-BFB9-6C4C-AE93-B0A053844315}" type="sibTrans" cxnId="{3F225E54-3362-0641-B537-91B90E8ACCE6}">
      <dgm:prSet/>
      <dgm:spPr/>
      <dgm:t>
        <a:bodyPr/>
        <a:lstStyle/>
        <a:p>
          <a:endParaRPr lang="en-GB"/>
        </a:p>
      </dgm:t>
    </dgm:pt>
    <dgm:pt modelId="{27C7FA8E-9FBA-A54B-918C-9D5ECB6150F9}">
      <dgm:prSet/>
      <dgm:spPr/>
      <dgm:t>
        <a:bodyPr/>
        <a:lstStyle/>
        <a:p>
          <a:r>
            <a:rPr lang="en-US"/>
            <a:t>Maak het Use Case diagram</a:t>
          </a:r>
          <a:endParaRPr lang="en-BE"/>
        </a:p>
      </dgm:t>
    </dgm:pt>
    <dgm:pt modelId="{614CB3B7-5F5E-AA43-ADB5-BF72CB430701}" type="parTrans" cxnId="{A4A63156-6C13-0641-BAF6-62B57D8054E8}">
      <dgm:prSet/>
      <dgm:spPr/>
      <dgm:t>
        <a:bodyPr/>
        <a:lstStyle/>
        <a:p>
          <a:endParaRPr lang="en-GB"/>
        </a:p>
      </dgm:t>
    </dgm:pt>
    <dgm:pt modelId="{7EFF45F3-9D66-7848-931B-E83389A35B93}" type="sibTrans" cxnId="{A4A63156-6C13-0641-BAF6-62B57D8054E8}">
      <dgm:prSet/>
      <dgm:spPr/>
      <dgm:t>
        <a:bodyPr/>
        <a:lstStyle/>
        <a:p>
          <a:endParaRPr lang="en-GB"/>
        </a:p>
      </dgm:t>
    </dgm:pt>
    <dgm:pt modelId="{0FE32A60-A496-C845-971D-42D019326CC0}" type="pres">
      <dgm:prSet presAssocID="{6ECD33AF-51C1-9A46-AC78-F65FD5AF40D8}" presName="Name0" presStyleCnt="0">
        <dgm:presLayoutVars>
          <dgm:dir/>
          <dgm:resizeHandles val="exact"/>
        </dgm:presLayoutVars>
      </dgm:prSet>
      <dgm:spPr/>
    </dgm:pt>
    <dgm:pt modelId="{A079D94E-EFD4-F547-A438-94D219034567}" type="pres">
      <dgm:prSet presAssocID="{6ECD33AF-51C1-9A46-AC78-F65FD5AF40D8}" presName="cycle" presStyleCnt="0"/>
      <dgm:spPr/>
    </dgm:pt>
    <dgm:pt modelId="{DA62CF73-57BA-D048-8773-D8246A7B0798}" type="pres">
      <dgm:prSet presAssocID="{AA48120B-0A6A-B941-A4EE-D75876635D0A}" presName="nodeFirstNode" presStyleLbl="node1" presStyleIdx="0" presStyleCnt="1" custRadScaleRad="93780" custRadScaleInc="-1244">
        <dgm:presLayoutVars>
          <dgm:bulletEnabled val="1"/>
        </dgm:presLayoutVars>
      </dgm:prSet>
      <dgm:spPr/>
    </dgm:pt>
  </dgm:ptLst>
  <dgm:cxnLst>
    <dgm:cxn modelId="{3A93F908-48C7-4945-97CF-7E3C9478C948}" type="presOf" srcId="{27C7FA8E-9FBA-A54B-918C-9D5ECB6150F9}" destId="{DA62CF73-57BA-D048-8773-D8246A7B0798}" srcOrd="0" destOrd="7" presId="urn:microsoft.com/office/officeart/2005/8/layout/cycle3"/>
    <dgm:cxn modelId="{85C9FC19-264B-6A4C-A7A1-29E1F49C4981}" srcId="{6ECD33AF-51C1-9A46-AC78-F65FD5AF40D8}" destId="{AA48120B-0A6A-B941-A4EE-D75876635D0A}" srcOrd="0" destOrd="0" parTransId="{4AE60455-25BE-B04D-AC97-29ED819F34F9}" sibTransId="{62198B5D-02CD-A246-BA7F-4A446EF8D15B}"/>
    <dgm:cxn modelId="{20698430-9199-D849-BBC3-58FE14A62CF5}" srcId="{AA48120B-0A6A-B941-A4EE-D75876635D0A}" destId="{298601A6-CE49-5C42-9A15-9DD986D42142}" srcOrd="2" destOrd="0" parTransId="{3AF678A0-B339-1543-884E-B965DA5E08F4}" sibTransId="{34C3D66C-7658-0D45-B306-2FDC047ED860}"/>
    <dgm:cxn modelId="{1A7A413A-522D-B343-8440-018E2D0CF10E}" type="presOf" srcId="{56380DD4-8703-DC4A-B969-23D780738FF2}" destId="{DA62CF73-57BA-D048-8773-D8246A7B0798}" srcOrd="0" destOrd="2" presId="urn:microsoft.com/office/officeart/2005/8/layout/cycle3"/>
    <dgm:cxn modelId="{8D25BF4D-9654-3146-A68E-42871CC097D0}" type="presOf" srcId="{AA48120B-0A6A-B941-A4EE-D75876635D0A}" destId="{DA62CF73-57BA-D048-8773-D8246A7B0798}" srcOrd="0" destOrd="0" presId="urn:microsoft.com/office/officeart/2005/8/layout/cycle3"/>
    <dgm:cxn modelId="{3F225E54-3362-0641-B537-91B90E8ACCE6}" srcId="{AA48120B-0A6A-B941-A4EE-D75876635D0A}" destId="{026DCBFC-B7DD-444B-9CCE-9DCA722BADE9}" srcOrd="5" destOrd="0" parTransId="{603D532F-DB3A-0C49-862D-C910F593CF45}" sibTransId="{10DF6D5D-BFB9-6C4C-AE93-B0A053844315}"/>
    <dgm:cxn modelId="{A4A63156-6C13-0641-BAF6-62B57D8054E8}" srcId="{AA48120B-0A6A-B941-A4EE-D75876635D0A}" destId="{27C7FA8E-9FBA-A54B-918C-9D5ECB6150F9}" srcOrd="6" destOrd="0" parTransId="{614CB3B7-5F5E-AA43-ADB5-BF72CB430701}" sibTransId="{7EFF45F3-9D66-7848-931B-E83389A35B93}"/>
    <dgm:cxn modelId="{331FF488-4B52-124B-9B1E-07DC5E2F9AA5}" type="presOf" srcId="{BC0C1F75-328B-DF47-A3E4-3BA7DAA629AB}" destId="{DA62CF73-57BA-D048-8773-D8246A7B0798}" srcOrd="0" destOrd="4" presId="urn:microsoft.com/office/officeart/2005/8/layout/cycle3"/>
    <dgm:cxn modelId="{1214F795-F4C7-5241-9972-BD4A0B321626}" srcId="{AA48120B-0A6A-B941-A4EE-D75876635D0A}" destId="{8A7EAB67-3FCB-C241-9E2C-573AC2CBE6CA}" srcOrd="0" destOrd="0" parTransId="{2046B77F-14F6-7C41-9301-B05845D9F23D}" sibTransId="{2053AA2C-B555-AB47-818C-8876F6751354}"/>
    <dgm:cxn modelId="{BD02F39A-ACE6-934A-A273-705056AB2695}" type="presOf" srcId="{8A7EAB67-3FCB-C241-9E2C-573AC2CBE6CA}" destId="{DA62CF73-57BA-D048-8773-D8246A7B0798}" srcOrd="0" destOrd="1" presId="urn:microsoft.com/office/officeart/2005/8/layout/cycle3"/>
    <dgm:cxn modelId="{9BADF3BB-A2A8-A149-8D50-DE4D40224310}" type="presOf" srcId="{A2C2716E-948B-9545-8368-72ECC85769DA}" destId="{DA62CF73-57BA-D048-8773-D8246A7B0798}" srcOrd="0" destOrd="5" presId="urn:microsoft.com/office/officeart/2005/8/layout/cycle3"/>
    <dgm:cxn modelId="{1CAF64C7-A2DF-F143-A7D9-3F5CE1701D0A}" srcId="{AA48120B-0A6A-B941-A4EE-D75876635D0A}" destId="{BC0C1F75-328B-DF47-A3E4-3BA7DAA629AB}" srcOrd="3" destOrd="0" parTransId="{ED36F2E5-A2DF-4948-9A4E-2ADA9D33E386}" sibTransId="{EB59F2AF-EBB3-F34E-948C-068625C28C36}"/>
    <dgm:cxn modelId="{D27409CE-7DB4-1443-B81E-EB06A20E8089}" type="presOf" srcId="{026DCBFC-B7DD-444B-9CCE-9DCA722BADE9}" destId="{DA62CF73-57BA-D048-8773-D8246A7B0798}" srcOrd="0" destOrd="6" presId="urn:microsoft.com/office/officeart/2005/8/layout/cycle3"/>
    <dgm:cxn modelId="{9185E3D3-E802-BC48-ACEA-EAC3900724C0}" type="presOf" srcId="{298601A6-CE49-5C42-9A15-9DD986D42142}" destId="{DA62CF73-57BA-D048-8773-D8246A7B0798}" srcOrd="0" destOrd="3" presId="urn:microsoft.com/office/officeart/2005/8/layout/cycle3"/>
    <dgm:cxn modelId="{D9BB61E8-BEF6-B042-AA81-E372EA03DA8F}" type="presOf" srcId="{6ECD33AF-51C1-9A46-AC78-F65FD5AF40D8}" destId="{0FE32A60-A496-C845-971D-42D019326CC0}" srcOrd="0" destOrd="0" presId="urn:microsoft.com/office/officeart/2005/8/layout/cycle3"/>
    <dgm:cxn modelId="{074417EB-99A3-F34F-ACD8-D019C3340C57}" srcId="{AA48120B-0A6A-B941-A4EE-D75876635D0A}" destId="{A2C2716E-948B-9545-8368-72ECC85769DA}" srcOrd="4" destOrd="0" parTransId="{DBB5FF98-98DF-6D49-B227-B50441AF8E58}" sibTransId="{AA253ABD-1FD2-804E-9BFE-9B8F58A700A6}"/>
    <dgm:cxn modelId="{04CB9DF7-7469-9947-954A-BE0D26983DFF}" srcId="{AA48120B-0A6A-B941-A4EE-D75876635D0A}" destId="{56380DD4-8703-DC4A-B969-23D780738FF2}" srcOrd="1" destOrd="0" parTransId="{EF0838BE-E5B4-B144-9489-A9493779A5ED}" sibTransId="{6199C8B0-5DF5-804D-994A-1CAEF2E8267D}"/>
    <dgm:cxn modelId="{7838C354-0016-6142-9D09-AB12740BCE8F}" type="presParOf" srcId="{0FE32A60-A496-C845-971D-42D019326CC0}" destId="{A079D94E-EFD4-F547-A438-94D219034567}" srcOrd="0" destOrd="0" presId="urn:microsoft.com/office/officeart/2005/8/layout/cycle3"/>
    <dgm:cxn modelId="{08C2AF03-AFBD-864F-A81A-15035524E6A9}" type="presParOf" srcId="{A079D94E-EFD4-F547-A438-94D219034567}" destId="{DA62CF73-57BA-D048-8773-D8246A7B0798}" srcOrd="0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056798-1886-AF4E-AFE2-B7F14F609A1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F397710D-684B-DC4A-9727-BC6AA647B3A2}">
      <dgm:prSet custT="1"/>
      <dgm:spPr/>
      <dgm:t>
        <a:bodyPr/>
        <a:lstStyle/>
        <a:p>
          <a:r>
            <a:rPr lang="en-GB" sz="3200" dirty="0"/>
            <a:t>1. </a:t>
          </a:r>
          <a:r>
            <a:rPr lang="en-GB" sz="3200" dirty="0" err="1"/>
            <a:t>Identificeer</a:t>
          </a:r>
          <a:r>
            <a:rPr lang="en-GB" sz="3200" dirty="0"/>
            <a:t> de </a:t>
          </a:r>
          <a:r>
            <a:rPr lang="en-GB" sz="3200" dirty="0" err="1"/>
            <a:t>grens</a:t>
          </a:r>
          <a:r>
            <a:rPr lang="en-GB" sz="3200" dirty="0"/>
            <a:t> van het </a:t>
          </a:r>
          <a:r>
            <a:rPr lang="en-GB" sz="3200" dirty="0" err="1"/>
            <a:t>systeem</a:t>
          </a:r>
          <a:r>
            <a:rPr lang="en-GB" sz="3200" dirty="0"/>
            <a:t> </a:t>
          </a:r>
          <a:r>
            <a:rPr lang="en-GB" sz="3200" dirty="0" err="1"/>
            <a:t>en</a:t>
          </a:r>
          <a:r>
            <a:rPr lang="en-GB" sz="3200" dirty="0"/>
            <a:t> </a:t>
          </a:r>
          <a:r>
            <a:rPr lang="en-GB" sz="3200" dirty="0" err="1"/>
            <a:t>vind</a:t>
          </a:r>
          <a:r>
            <a:rPr lang="en-GB" sz="3200" dirty="0"/>
            <a:t> de </a:t>
          </a:r>
          <a:r>
            <a:rPr lang="en-GB" sz="3200" dirty="0" err="1"/>
            <a:t>actoren</a:t>
          </a:r>
          <a:endParaRPr lang="en-BE" sz="3200" dirty="0"/>
        </a:p>
      </dgm:t>
    </dgm:pt>
    <dgm:pt modelId="{94284118-8B4C-EA4D-B44E-1B72CBF75E01}" type="parTrans" cxnId="{A0FE6C5B-8B7B-4E41-95E0-7FD427BAE27A}">
      <dgm:prSet/>
      <dgm:spPr/>
      <dgm:t>
        <a:bodyPr/>
        <a:lstStyle/>
        <a:p>
          <a:endParaRPr lang="en-GB"/>
        </a:p>
      </dgm:t>
    </dgm:pt>
    <dgm:pt modelId="{F2C4D72D-5DCC-CA47-97FA-BDD759FE3331}" type="sibTrans" cxnId="{A0FE6C5B-8B7B-4E41-95E0-7FD427BAE27A}">
      <dgm:prSet/>
      <dgm:spPr/>
      <dgm:t>
        <a:bodyPr/>
        <a:lstStyle/>
        <a:p>
          <a:endParaRPr lang="en-GB"/>
        </a:p>
      </dgm:t>
    </dgm:pt>
    <dgm:pt modelId="{20BEED10-C83F-324C-821D-ECC738336E89}">
      <dgm:prSet/>
      <dgm:spPr/>
      <dgm:t>
        <a:bodyPr/>
        <a:lstStyle/>
        <a:p>
          <a:r>
            <a:rPr lang="en-GB"/>
            <a:t>Wat behoort wel /niet tot verantwoordelijkheden systeem?</a:t>
          </a:r>
          <a:endParaRPr lang="en-BE"/>
        </a:p>
      </dgm:t>
    </dgm:pt>
    <dgm:pt modelId="{2AB8E692-CF5D-6F4C-8788-7B1E3EAF1C7E}" type="parTrans" cxnId="{385DCDAB-A9BB-FC44-91A3-126000F003BF}">
      <dgm:prSet/>
      <dgm:spPr/>
      <dgm:t>
        <a:bodyPr/>
        <a:lstStyle/>
        <a:p>
          <a:endParaRPr lang="en-GB"/>
        </a:p>
      </dgm:t>
    </dgm:pt>
    <dgm:pt modelId="{6CFDAED0-1C9C-0B41-A84B-98AA6D64A9D5}" type="sibTrans" cxnId="{385DCDAB-A9BB-FC44-91A3-126000F003BF}">
      <dgm:prSet/>
      <dgm:spPr/>
      <dgm:t>
        <a:bodyPr/>
        <a:lstStyle/>
        <a:p>
          <a:endParaRPr lang="en-GB"/>
        </a:p>
      </dgm:t>
    </dgm:pt>
    <dgm:pt modelId="{FEE3E417-443D-7C40-B23C-A4233E3718C9}">
      <dgm:prSet/>
      <dgm:spPr/>
      <dgm:t>
        <a:bodyPr/>
        <a:lstStyle/>
        <a:p>
          <a:r>
            <a:rPr lang="en-GB"/>
            <a:t>Zoek mensen / systemen buiten ons systeem die met systeem communiceren</a:t>
          </a:r>
          <a:endParaRPr lang="en-BE"/>
        </a:p>
      </dgm:t>
    </dgm:pt>
    <dgm:pt modelId="{6D18C910-64D6-A648-B6B2-CE1498143BBB}" type="parTrans" cxnId="{4F48361E-E1FB-EC49-9C70-4E6085859909}">
      <dgm:prSet/>
      <dgm:spPr/>
      <dgm:t>
        <a:bodyPr/>
        <a:lstStyle/>
        <a:p>
          <a:endParaRPr lang="en-GB"/>
        </a:p>
      </dgm:t>
    </dgm:pt>
    <dgm:pt modelId="{A278DAF2-5F77-0C4C-BBB8-84CE3E338DD4}" type="sibTrans" cxnId="{4F48361E-E1FB-EC49-9C70-4E6085859909}">
      <dgm:prSet/>
      <dgm:spPr/>
      <dgm:t>
        <a:bodyPr/>
        <a:lstStyle/>
        <a:p>
          <a:endParaRPr lang="en-GB"/>
        </a:p>
      </dgm:t>
    </dgm:pt>
    <dgm:pt modelId="{1F80C0CE-62DD-8C40-BA87-77202BD56745}">
      <dgm:prSet/>
      <dgm:spPr/>
      <dgm:t>
        <a:bodyPr/>
        <a:lstStyle/>
        <a:p>
          <a:r>
            <a:rPr lang="en-GB"/>
            <a:t>Bepaal rollen die ze spelen </a:t>
          </a:r>
          <a:endParaRPr lang="en-BE"/>
        </a:p>
      </dgm:t>
    </dgm:pt>
    <dgm:pt modelId="{512CB533-6717-E54C-BF33-400156B1149A}" type="parTrans" cxnId="{49688B74-2E42-2341-A83B-6A29DF89AB0E}">
      <dgm:prSet/>
      <dgm:spPr/>
      <dgm:t>
        <a:bodyPr/>
        <a:lstStyle/>
        <a:p>
          <a:endParaRPr lang="en-GB"/>
        </a:p>
      </dgm:t>
    </dgm:pt>
    <dgm:pt modelId="{D691C99B-7700-CA48-A500-8D60F74D5D51}" type="sibTrans" cxnId="{49688B74-2E42-2341-A83B-6A29DF89AB0E}">
      <dgm:prSet/>
      <dgm:spPr/>
      <dgm:t>
        <a:bodyPr/>
        <a:lstStyle/>
        <a:p>
          <a:endParaRPr lang="en-GB"/>
        </a:p>
      </dgm:t>
    </dgm:pt>
    <dgm:pt modelId="{C2467DAD-1208-7547-8CCF-140E02391AC4}">
      <dgm:prSet/>
      <dgm:spPr/>
      <dgm:t>
        <a:bodyPr/>
        <a:lstStyle/>
        <a:p>
          <a:r>
            <a:rPr lang="en-GB"/>
            <a:t>1 rol = 1 actor</a:t>
          </a:r>
          <a:endParaRPr lang="en-BE"/>
        </a:p>
      </dgm:t>
    </dgm:pt>
    <dgm:pt modelId="{4F54D801-16E4-2540-80CD-C7EF9BFE69F8}" type="parTrans" cxnId="{CA59FF97-6529-724B-AAA0-5962EA9B9CE8}">
      <dgm:prSet/>
      <dgm:spPr/>
      <dgm:t>
        <a:bodyPr/>
        <a:lstStyle/>
        <a:p>
          <a:endParaRPr lang="en-GB"/>
        </a:p>
      </dgm:t>
    </dgm:pt>
    <dgm:pt modelId="{1F048500-C787-DC48-8D20-0417DE31954F}" type="sibTrans" cxnId="{CA59FF97-6529-724B-AAA0-5962EA9B9CE8}">
      <dgm:prSet/>
      <dgm:spPr/>
      <dgm:t>
        <a:bodyPr/>
        <a:lstStyle/>
        <a:p>
          <a:endParaRPr lang="en-GB"/>
        </a:p>
      </dgm:t>
    </dgm:pt>
    <dgm:pt modelId="{FA0868FB-51A1-584B-A74F-71A4243A4C3F}" type="pres">
      <dgm:prSet presAssocID="{F6056798-1886-AF4E-AFE2-B7F14F609A1C}" presName="Name0" presStyleCnt="0">
        <dgm:presLayoutVars>
          <dgm:dir/>
          <dgm:animLvl val="lvl"/>
          <dgm:resizeHandles val="exact"/>
        </dgm:presLayoutVars>
      </dgm:prSet>
      <dgm:spPr/>
    </dgm:pt>
    <dgm:pt modelId="{73D002B3-4B2A-1D46-93AD-B2B1E2708B9C}" type="pres">
      <dgm:prSet presAssocID="{F397710D-684B-DC4A-9727-BC6AA647B3A2}" presName="linNode" presStyleCnt="0"/>
      <dgm:spPr/>
    </dgm:pt>
    <dgm:pt modelId="{1D2A979C-7B74-C14F-B897-D30BC7977A9F}" type="pres">
      <dgm:prSet presAssocID="{F397710D-684B-DC4A-9727-BC6AA647B3A2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746C9B84-B604-5B44-AF8C-3ECD9745504D}" type="pres">
      <dgm:prSet presAssocID="{F397710D-684B-DC4A-9727-BC6AA647B3A2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3BB0D80A-697B-014D-AA60-36F6B65F9FAB}" type="presOf" srcId="{20BEED10-C83F-324C-821D-ECC738336E89}" destId="{746C9B84-B604-5B44-AF8C-3ECD9745504D}" srcOrd="0" destOrd="0" presId="urn:microsoft.com/office/officeart/2005/8/layout/vList5"/>
    <dgm:cxn modelId="{4F48361E-E1FB-EC49-9C70-4E6085859909}" srcId="{F397710D-684B-DC4A-9727-BC6AA647B3A2}" destId="{FEE3E417-443D-7C40-B23C-A4233E3718C9}" srcOrd="1" destOrd="0" parTransId="{6D18C910-64D6-A648-B6B2-CE1498143BBB}" sibTransId="{A278DAF2-5F77-0C4C-BBB8-84CE3E338DD4}"/>
    <dgm:cxn modelId="{A0FE6C5B-8B7B-4E41-95E0-7FD427BAE27A}" srcId="{F6056798-1886-AF4E-AFE2-B7F14F609A1C}" destId="{F397710D-684B-DC4A-9727-BC6AA647B3A2}" srcOrd="0" destOrd="0" parTransId="{94284118-8B4C-EA4D-B44E-1B72CBF75E01}" sibTransId="{F2C4D72D-5DCC-CA47-97FA-BDD759FE3331}"/>
    <dgm:cxn modelId="{49688B74-2E42-2341-A83B-6A29DF89AB0E}" srcId="{F397710D-684B-DC4A-9727-BC6AA647B3A2}" destId="{1F80C0CE-62DD-8C40-BA87-77202BD56745}" srcOrd="2" destOrd="0" parTransId="{512CB533-6717-E54C-BF33-400156B1149A}" sibTransId="{D691C99B-7700-CA48-A500-8D60F74D5D51}"/>
    <dgm:cxn modelId="{CA59FF97-6529-724B-AAA0-5962EA9B9CE8}" srcId="{F397710D-684B-DC4A-9727-BC6AA647B3A2}" destId="{C2467DAD-1208-7547-8CCF-140E02391AC4}" srcOrd="3" destOrd="0" parTransId="{4F54D801-16E4-2540-80CD-C7EF9BFE69F8}" sibTransId="{1F048500-C787-DC48-8D20-0417DE31954F}"/>
    <dgm:cxn modelId="{74BDDEA9-AE5B-FA4A-894A-E03EA0997F6F}" type="presOf" srcId="{FEE3E417-443D-7C40-B23C-A4233E3718C9}" destId="{746C9B84-B604-5B44-AF8C-3ECD9745504D}" srcOrd="0" destOrd="1" presId="urn:microsoft.com/office/officeart/2005/8/layout/vList5"/>
    <dgm:cxn modelId="{385DCDAB-A9BB-FC44-91A3-126000F003BF}" srcId="{F397710D-684B-DC4A-9727-BC6AA647B3A2}" destId="{20BEED10-C83F-324C-821D-ECC738336E89}" srcOrd="0" destOrd="0" parTransId="{2AB8E692-CF5D-6F4C-8788-7B1E3EAF1C7E}" sibTransId="{6CFDAED0-1C9C-0B41-A84B-98AA6D64A9D5}"/>
    <dgm:cxn modelId="{49CFBBC7-DC77-9348-ADF9-BA84B483A6F7}" type="presOf" srcId="{F6056798-1886-AF4E-AFE2-B7F14F609A1C}" destId="{FA0868FB-51A1-584B-A74F-71A4243A4C3F}" srcOrd="0" destOrd="0" presId="urn:microsoft.com/office/officeart/2005/8/layout/vList5"/>
    <dgm:cxn modelId="{4603B0D4-7BE5-7A44-9707-D7E381951BE3}" type="presOf" srcId="{C2467DAD-1208-7547-8CCF-140E02391AC4}" destId="{746C9B84-B604-5B44-AF8C-3ECD9745504D}" srcOrd="0" destOrd="3" presId="urn:microsoft.com/office/officeart/2005/8/layout/vList5"/>
    <dgm:cxn modelId="{17D589E3-04D1-4F41-902A-FE1C2AF747B9}" type="presOf" srcId="{1F80C0CE-62DD-8C40-BA87-77202BD56745}" destId="{746C9B84-B604-5B44-AF8C-3ECD9745504D}" srcOrd="0" destOrd="2" presId="urn:microsoft.com/office/officeart/2005/8/layout/vList5"/>
    <dgm:cxn modelId="{DFA7E7F1-54D4-3C47-AEE0-54E71783B5A9}" type="presOf" srcId="{F397710D-684B-DC4A-9727-BC6AA647B3A2}" destId="{1D2A979C-7B74-C14F-B897-D30BC7977A9F}" srcOrd="0" destOrd="0" presId="urn:microsoft.com/office/officeart/2005/8/layout/vList5"/>
    <dgm:cxn modelId="{658B7C18-8EFC-6B47-A1F7-5D2C9E576CF2}" type="presParOf" srcId="{FA0868FB-51A1-584B-A74F-71A4243A4C3F}" destId="{73D002B3-4B2A-1D46-93AD-B2B1E2708B9C}" srcOrd="0" destOrd="0" presId="urn:microsoft.com/office/officeart/2005/8/layout/vList5"/>
    <dgm:cxn modelId="{D5323A32-4AE5-5841-8206-A12E45DE06FC}" type="presParOf" srcId="{73D002B3-4B2A-1D46-93AD-B2B1E2708B9C}" destId="{1D2A979C-7B74-C14F-B897-D30BC7977A9F}" srcOrd="0" destOrd="0" presId="urn:microsoft.com/office/officeart/2005/8/layout/vList5"/>
    <dgm:cxn modelId="{97BC4C0B-3C0D-4B4C-9747-DC5B2DAC0BB2}" type="presParOf" srcId="{73D002B3-4B2A-1D46-93AD-B2B1E2708B9C}" destId="{746C9B84-B604-5B44-AF8C-3ECD9745504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2AF1C9-8836-4A4D-8232-2F3CAE6274A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FB5495BB-0319-0740-BEC0-ECD085A6EC27}">
      <dgm:prSet custT="1"/>
      <dgm:spPr/>
      <dgm:t>
        <a:bodyPr/>
        <a:lstStyle/>
        <a:p>
          <a:r>
            <a:rPr lang="en-GB" sz="4000" dirty="0"/>
            <a:t>2. </a:t>
          </a:r>
          <a:r>
            <a:rPr lang="en-GB" sz="4000" dirty="0" err="1"/>
            <a:t>Vind</a:t>
          </a:r>
          <a:r>
            <a:rPr lang="en-GB" sz="4000" dirty="0"/>
            <a:t> Use Cases </a:t>
          </a:r>
          <a:r>
            <a:rPr lang="en-GB" sz="4000" dirty="0" err="1"/>
            <a:t>voor</a:t>
          </a:r>
          <a:r>
            <a:rPr lang="en-GB" sz="4000" dirty="0"/>
            <a:t> </a:t>
          </a:r>
          <a:r>
            <a:rPr lang="en-GB" sz="4000" dirty="0" err="1"/>
            <a:t>iedere</a:t>
          </a:r>
          <a:r>
            <a:rPr lang="en-GB" sz="4000" dirty="0"/>
            <a:t> actor</a:t>
          </a:r>
          <a:endParaRPr lang="en-BE" sz="4000" dirty="0"/>
        </a:p>
      </dgm:t>
    </dgm:pt>
    <dgm:pt modelId="{54FB9DA3-28A4-8A48-84A8-00389BFFEF86}" type="parTrans" cxnId="{E4E289AF-B01B-0B43-8D3F-CACAA0A23CC9}">
      <dgm:prSet/>
      <dgm:spPr/>
      <dgm:t>
        <a:bodyPr/>
        <a:lstStyle/>
        <a:p>
          <a:endParaRPr lang="en-GB"/>
        </a:p>
      </dgm:t>
    </dgm:pt>
    <dgm:pt modelId="{7AFF96BA-69E5-BE4C-95E9-A3800CD0CF3C}" type="sibTrans" cxnId="{E4E289AF-B01B-0B43-8D3F-CACAA0A23CC9}">
      <dgm:prSet/>
      <dgm:spPr/>
      <dgm:t>
        <a:bodyPr/>
        <a:lstStyle/>
        <a:p>
          <a:endParaRPr lang="en-GB"/>
        </a:p>
      </dgm:t>
    </dgm:pt>
    <dgm:pt modelId="{4DB5710A-8423-7544-BC93-561AAC513E96}">
      <dgm:prSet/>
      <dgm:spPr/>
      <dgm:t>
        <a:bodyPr/>
        <a:lstStyle/>
        <a:p>
          <a:r>
            <a:rPr lang="en-GB"/>
            <a:t>Bedenk voor iedere actor functies die hij met systeem kan uitvoeren</a:t>
          </a:r>
          <a:endParaRPr lang="en-BE"/>
        </a:p>
      </dgm:t>
    </dgm:pt>
    <dgm:pt modelId="{4672EFE5-2F9F-EC43-A24B-28C77C8B3B76}" type="parTrans" cxnId="{2EC6A1B6-30AB-A646-A305-F901358153ED}">
      <dgm:prSet/>
      <dgm:spPr/>
      <dgm:t>
        <a:bodyPr/>
        <a:lstStyle/>
        <a:p>
          <a:endParaRPr lang="en-GB"/>
        </a:p>
      </dgm:t>
    </dgm:pt>
    <dgm:pt modelId="{B2FEAE83-2A37-9240-9754-05DE96AEC5D4}" type="sibTrans" cxnId="{2EC6A1B6-30AB-A646-A305-F901358153ED}">
      <dgm:prSet/>
      <dgm:spPr/>
      <dgm:t>
        <a:bodyPr/>
        <a:lstStyle/>
        <a:p>
          <a:endParaRPr lang="en-GB"/>
        </a:p>
      </dgm:t>
    </dgm:pt>
    <dgm:pt modelId="{B1837CFF-B63F-3342-B920-303DA574AA38}">
      <dgm:prSet/>
      <dgm:spPr/>
      <dgm:t>
        <a:bodyPr/>
        <a:lstStyle/>
        <a:p>
          <a:r>
            <a:rPr lang="en-GB"/>
            <a:t>Zoek taken die elke actor m.b.v. systeem moet kunnen uitvoeren</a:t>
          </a:r>
          <a:endParaRPr lang="en-BE"/>
        </a:p>
      </dgm:t>
    </dgm:pt>
    <dgm:pt modelId="{7E57FAF7-99CA-684F-BFF0-CD92AEB4A9E3}" type="parTrans" cxnId="{D15BDD0E-8C70-424E-8FAC-097605677B0A}">
      <dgm:prSet/>
      <dgm:spPr/>
      <dgm:t>
        <a:bodyPr/>
        <a:lstStyle/>
        <a:p>
          <a:endParaRPr lang="en-GB"/>
        </a:p>
      </dgm:t>
    </dgm:pt>
    <dgm:pt modelId="{6F320A6C-9993-3846-B366-28B88C504686}" type="sibTrans" cxnId="{D15BDD0E-8C70-424E-8FAC-097605677B0A}">
      <dgm:prSet/>
      <dgm:spPr/>
      <dgm:t>
        <a:bodyPr/>
        <a:lstStyle/>
        <a:p>
          <a:endParaRPr lang="en-GB"/>
        </a:p>
      </dgm:t>
    </dgm:pt>
    <dgm:pt modelId="{D0FF4C3D-0522-F741-8CE1-3505677A1088}">
      <dgm:prSet/>
      <dgm:spPr/>
      <dgm:t>
        <a:bodyPr/>
        <a:lstStyle/>
        <a:p>
          <a:r>
            <a:rPr lang="en-GB"/>
            <a:t>Use Case is globale beschrijving van systeemgebruik</a:t>
          </a:r>
          <a:endParaRPr lang="en-BE"/>
        </a:p>
      </dgm:t>
    </dgm:pt>
    <dgm:pt modelId="{479BC334-97B4-E248-942C-F271A14FCA66}" type="parTrans" cxnId="{60B324BF-5480-594A-917B-D007704A95F6}">
      <dgm:prSet/>
      <dgm:spPr/>
      <dgm:t>
        <a:bodyPr/>
        <a:lstStyle/>
        <a:p>
          <a:endParaRPr lang="en-GB"/>
        </a:p>
      </dgm:t>
    </dgm:pt>
    <dgm:pt modelId="{9ECDAABB-6B2C-F74D-B396-5D17C26BECA2}" type="sibTrans" cxnId="{60B324BF-5480-594A-917B-D007704A95F6}">
      <dgm:prSet/>
      <dgm:spPr/>
      <dgm:t>
        <a:bodyPr/>
        <a:lstStyle/>
        <a:p>
          <a:endParaRPr lang="en-GB"/>
        </a:p>
      </dgm:t>
    </dgm:pt>
    <dgm:pt modelId="{B4DB020E-DC56-E541-A4A0-908F44165D24}">
      <dgm:prSet/>
      <dgm:spPr/>
      <dgm:t>
        <a:bodyPr/>
        <a:lstStyle/>
        <a:p>
          <a:r>
            <a:rPr lang="en-GB"/>
            <a:t>Use Cases die op elkaar lijken </a:t>
          </a:r>
          <a:r>
            <a:rPr lang="en-GB">
              <a:sym typeface="Wingdings" pitchFamily="2" charset="2"/>
            </a:rPr>
            <a:t></a:t>
          </a:r>
          <a:r>
            <a:rPr lang="en-GB"/>
            <a:t> samenvoegen</a:t>
          </a:r>
          <a:endParaRPr lang="en-BE"/>
        </a:p>
      </dgm:t>
    </dgm:pt>
    <dgm:pt modelId="{2E8EF4AE-D0AB-2A46-B779-6471D4950433}" type="parTrans" cxnId="{C41DE47A-B4A1-2F46-9287-88B7D07C1362}">
      <dgm:prSet/>
      <dgm:spPr/>
      <dgm:t>
        <a:bodyPr/>
        <a:lstStyle/>
        <a:p>
          <a:endParaRPr lang="en-GB"/>
        </a:p>
      </dgm:t>
    </dgm:pt>
    <dgm:pt modelId="{A85C6BFD-3690-684E-913C-414CD36D81D8}" type="sibTrans" cxnId="{C41DE47A-B4A1-2F46-9287-88B7D07C1362}">
      <dgm:prSet/>
      <dgm:spPr/>
      <dgm:t>
        <a:bodyPr/>
        <a:lstStyle/>
        <a:p>
          <a:endParaRPr lang="en-GB"/>
        </a:p>
      </dgm:t>
    </dgm:pt>
    <dgm:pt modelId="{D2195599-785D-6940-BB9D-C9464D234F3C}">
      <dgm:prSet/>
      <dgm:spPr/>
      <dgm:t>
        <a:bodyPr/>
        <a:lstStyle/>
        <a:p>
          <a:r>
            <a:rPr lang="en-GB"/>
            <a:t>Twee woorden met werkwoord: rekening openen, hypotheek afsluiten…</a:t>
          </a:r>
          <a:endParaRPr lang="en-BE"/>
        </a:p>
      </dgm:t>
    </dgm:pt>
    <dgm:pt modelId="{6532F200-21B0-8647-A1F2-906CCD1F2E9B}" type="parTrans" cxnId="{B9526C8B-D795-C843-8D93-E89CFB35FA8E}">
      <dgm:prSet/>
      <dgm:spPr/>
      <dgm:t>
        <a:bodyPr/>
        <a:lstStyle/>
        <a:p>
          <a:endParaRPr lang="en-GB"/>
        </a:p>
      </dgm:t>
    </dgm:pt>
    <dgm:pt modelId="{612268D0-5F4A-9D4A-93E4-14EA082E4CFE}" type="sibTrans" cxnId="{B9526C8B-D795-C843-8D93-E89CFB35FA8E}">
      <dgm:prSet/>
      <dgm:spPr/>
      <dgm:t>
        <a:bodyPr/>
        <a:lstStyle/>
        <a:p>
          <a:endParaRPr lang="en-GB"/>
        </a:p>
      </dgm:t>
    </dgm:pt>
    <dgm:pt modelId="{B4556EDD-A771-1C42-B4FB-A60F0DF6D58B}">
      <dgm:prSet/>
      <dgm:spPr/>
      <dgm:t>
        <a:bodyPr/>
        <a:lstStyle/>
        <a:p>
          <a:r>
            <a:rPr lang="en-GB"/>
            <a:t>Hiërarchisch  opdelen Use Cases</a:t>
          </a:r>
          <a:endParaRPr lang="en-BE"/>
        </a:p>
      </dgm:t>
    </dgm:pt>
    <dgm:pt modelId="{9F2F482F-8A6B-AB47-8121-EE8159487D88}" type="parTrans" cxnId="{4CB2B489-42D7-A94C-9DEA-C99843158B53}">
      <dgm:prSet/>
      <dgm:spPr/>
      <dgm:t>
        <a:bodyPr/>
        <a:lstStyle/>
        <a:p>
          <a:endParaRPr lang="en-GB"/>
        </a:p>
      </dgm:t>
    </dgm:pt>
    <dgm:pt modelId="{CD8E48C1-75D4-5A43-8BBF-0C93EAA21FD3}" type="sibTrans" cxnId="{4CB2B489-42D7-A94C-9DEA-C99843158B53}">
      <dgm:prSet/>
      <dgm:spPr/>
      <dgm:t>
        <a:bodyPr/>
        <a:lstStyle/>
        <a:p>
          <a:endParaRPr lang="en-GB"/>
        </a:p>
      </dgm:t>
    </dgm:pt>
    <dgm:pt modelId="{F5EC4EB3-714B-F84E-89E4-D154958BB8EE}" type="pres">
      <dgm:prSet presAssocID="{EE2AF1C9-8836-4A4D-8232-2F3CAE6274A2}" presName="Name0" presStyleCnt="0">
        <dgm:presLayoutVars>
          <dgm:dir/>
          <dgm:animLvl val="lvl"/>
          <dgm:resizeHandles val="exact"/>
        </dgm:presLayoutVars>
      </dgm:prSet>
      <dgm:spPr/>
    </dgm:pt>
    <dgm:pt modelId="{EF8023F9-0983-3E4B-B20E-E9307F3AEF3E}" type="pres">
      <dgm:prSet presAssocID="{FB5495BB-0319-0740-BEC0-ECD085A6EC27}" presName="linNode" presStyleCnt="0"/>
      <dgm:spPr/>
    </dgm:pt>
    <dgm:pt modelId="{B44FBA0C-581A-9B46-9832-DAE7A0F9B071}" type="pres">
      <dgm:prSet presAssocID="{FB5495BB-0319-0740-BEC0-ECD085A6EC27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69C876FF-E153-4F46-9EE2-1EDE7DE8FAF1}" type="pres">
      <dgm:prSet presAssocID="{FB5495BB-0319-0740-BEC0-ECD085A6EC27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D7EF4001-54BE-0B47-A7E3-1554453157F1}" type="presOf" srcId="{B4556EDD-A771-1C42-B4FB-A60F0DF6D58B}" destId="{69C876FF-E153-4F46-9EE2-1EDE7DE8FAF1}" srcOrd="0" destOrd="5" presId="urn:microsoft.com/office/officeart/2005/8/layout/vList5"/>
    <dgm:cxn modelId="{D15BDD0E-8C70-424E-8FAC-097605677B0A}" srcId="{FB5495BB-0319-0740-BEC0-ECD085A6EC27}" destId="{B1837CFF-B63F-3342-B920-303DA574AA38}" srcOrd="1" destOrd="0" parTransId="{7E57FAF7-99CA-684F-BFF0-CD92AEB4A9E3}" sibTransId="{6F320A6C-9993-3846-B366-28B88C504686}"/>
    <dgm:cxn modelId="{A0A3C628-8864-EB4F-8E59-BA618330EA50}" type="presOf" srcId="{D2195599-785D-6940-BB9D-C9464D234F3C}" destId="{69C876FF-E153-4F46-9EE2-1EDE7DE8FAF1}" srcOrd="0" destOrd="4" presId="urn:microsoft.com/office/officeart/2005/8/layout/vList5"/>
    <dgm:cxn modelId="{5605116A-34D4-3049-B230-880ABC4F66B4}" type="presOf" srcId="{4DB5710A-8423-7544-BC93-561AAC513E96}" destId="{69C876FF-E153-4F46-9EE2-1EDE7DE8FAF1}" srcOrd="0" destOrd="0" presId="urn:microsoft.com/office/officeart/2005/8/layout/vList5"/>
    <dgm:cxn modelId="{C41DE47A-B4A1-2F46-9287-88B7D07C1362}" srcId="{FB5495BB-0319-0740-BEC0-ECD085A6EC27}" destId="{B4DB020E-DC56-E541-A4A0-908F44165D24}" srcOrd="3" destOrd="0" parTransId="{2E8EF4AE-D0AB-2A46-B779-6471D4950433}" sibTransId="{A85C6BFD-3690-684E-913C-414CD36D81D8}"/>
    <dgm:cxn modelId="{BCFA5886-AC2A-4A44-B362-35DB070C4644}" type="presOf" srcId="{FB5495BB-0319-0740-BEC0-ECD085A6EC27}" destId="{B44FBA0C-581A-9B46-9832-DAE7A0F9B071}" srcOrd="0" destOrd="0" presId="urn:microsoft.com/office/officeart/2005/8/layout/vList5"/>
    <dgm:cxn modelId="{4CB2B489-42D7-A94C-9DEA-C99843158B53}" srcId="{FB5495BB-0319-0740-BEC0-ECD085A6EC27}" destId="{B4556EDD-A771-1C42-B4FB-A60F0DF6D58B}" srcOrd="5" destOrd="0" parTransId="{9F2F482F-8A6B-AB47-8121-EE8159487D88}" sibTransId="{CD8E48C1-75D4-5A43-8BBF-0C93EAA21FD3}"/>
    <dgm:cxn modelId="{B9526C8B-D795-C843-8D93-E89CFB35FA8E}" srcId="{FB5495BB-0319-0740-BEC0-ECD085A6EC27}" destId="{D2195599-785D-6940-BB9D-C9464D234F3C}" srcOrd="4" destOrd="0" parTransId="{6532F200-21B0-8647-A1F2-906CCD1F2E9B}" sibTransId="{612268D0-5F4A-9D4A-93E4-14EA082E4CFE}"/>
    <dgm:cxn modelId="{E4E289AF-B01B-0B43-8D3F-CACAA0A23CC9}" srcId="{EE2AF1C9-8836-4A4D-8232-2F3CAE6274A2}" destId="{FB5495BB-0319-0740-BEC0-ECD085A6EC27}" srcOrd="0" destOrd="0" parTransId="{54FB9DA3-28A4-8A48-84A8-00389BFFEF86}" sibTransId="{7AFF96BA-69E5-BE4C-95E9-A3800CD0CF3C}"/>
    <dgm:cxn modelId="{3A53A5B0-A8E3-194D-B7E1-A62013112E40}" type="presOf" srcId="{EE2AF1C9-8836-4A4D-8232-2F3CAE6274A2}" destId="{F5EC4EB3-714B-F84E-89E4-D154958BB8EE}" srcOrd="0" destOrd="0" presId="urn:microsoft.com/office/officeart/2005/8/layout/vList5"/>
    <dgm:cxn modelId="{2EC6A1B6-30AB-A646-A305-F901358153ED}" srcId="{FB5495BB-0319-0740-BEC0-ECD085A6EC27}" destId="{4DB5710A-8423-7544-BC93-561AAC513E96}" srcOrd="0" destOrd="0" parTransId="{4672EFE5-2F9F-EC43-A24B-28C77C8B3B76}" sibTransId="{B2FEAE83-2A37-9240-9754-05DE96AEC5D4}"/>
    <dgm:cxn modelId="{34F8B7B6-2C1C-4D4D-9BC0-0D292BD4AC0A}" type="presOf" srcId="{B4DB020E-DC56-E541-A4A0-908F44165D24}" destId="{69C876FF-E153-4F46-9EE2-1EDE7DE8FAF1}" srcOrd="0" destOrd="3" presId="urn:microsoft.com/office/officeart/2005/8/layout/vList5"/>
    <dgm:cxn modelId="{E13977BD-4FAB-A248-AE11-6EFDF0535FD8}" type="presOf" srcId="{B1837CFF-B63F-3342-B920-303DA574AA38}" destId="{69C876FF-E153-4F46-9EE2-1EDE7DE8FAF1}" srcOrd="0" destOrd="1" presId="urn:microsoft.com/office/officeart/2005/8/layout/vList5"/>
    <dgm:cxn modelId="{60B324BF-5480-594A-917B-D007704A95F6}" srcId="{FB5495BB-0319-0740-BEC0-ECD085A6EC27}" destId="{D0FF4C3D-0522-F741-8CE1-3505677A1088}" srcOrd="2" destOrd="0" parTransId="{479BC334-97B4-E248-942C-F271A14FCA66}" sibTransId="{9ECDAABB-6B2C-F74D-B396-5D17C26BECA2}"/>
    <dgm:cxn modelId="{6B5552CB-7E5B-F04D-A118-58F8719D6656}" type="presOf" srcId="{D0FF4C3D-0522-F741-8CE1-3505677A1088}" destId="{69C876FF-E153-4F46-9EE2-1EDE7DE8FAF1}" srcOrd="0" destOrd="2" presId="urn:microsoft.com/office/officeart/2005/8/layout/vList5"/>
    <dgm:cxn modelId="{07E44FA3-4BB3-9E4F-8120-61FAA3FDF6DC}" type="presParOf" srcId="{F5EC4EB3-714B-F84E-89E4-D154958BB8EE}" destId="{EF8023F9-0983-3E4B-B20E-E9307F3AEF3E}" srcOrd="0" destOrd="0" presId="urn:microsoft.com/office/officeart/2005/8/layout/vList5"/>
    <dgm:cxn modelId="{9DFE22C9-6E34-884E-9204-5860B725CB07}" type="presParOf" srcId="{EF8023F9-0983-3E4B-B20E-E9307F3AEF3E}" destId="{B44FBA0C-581A-9B46-9832-DAE7A0F9B071}" srcOrd="0" destOrd="0" presId="urn:microsoft.com/office/officeart/2005/8/layout/vList5"/>
    <dgm:cxn modelId="{95144774-2881-A049-98C0-DC06573FEAE7}" type="presParOf" srcId="{EF8023F9-0983-3E4B-B20E-E9307F3AEF3E}" destId="{69C876FF-E153-4F46-9EE2-1EDE7DE8FA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4F85689-5CF8-E248-8208-447F44FD7A4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80F8B159-E936-214C-AFDE-8368CD9EC998}">
      <dgm:prSet/>
      <dgm:spPr/>
      <dgm:t>
        <a:bodyPr/>
        <a:lstStyle/>
        <a:p>
          <a:r>
            <a:rPr lang="en-GB"/>
            <a:t>3. Bepaal de aannamen </a:t>
          </a:r>
          <a:endParaRPr lang="en-BE"/>
        </a:p>
      </dgm:t>
    </dgm:pt>
    <dgm:pt modelId="{CFA0C078-2CF2-6843-92CE-3C50ACF34B12}" type="parTrans" cxnId="{2A7AC8F2-43AE-F94A-BBD8-B51AE965E64E}">
      <dgm:prSet/>
      <dgm:spPr/>
      <dgm:t>
        <a:bodyPr/>
        <a:lstStyle/>
        <a:p>
          <a:endParaRPr lang="en-GB"/>
        </a:p>
      </dgm:t>
    </dgm:pt>
    <dgm:pt modelId="{F19473FA-6E53-7148-829B-665CBABACCC0}" type="sibTrans" cxnId="{2A7AC8F2-43AE-F94A-BBD8-B51AE965E64E}">
      <dgm:prSet/>
      <dgm:spPr/>
      <dgm:t>
        <a:bodyPr/>
        <a:lstStyle/>
        <a:p>
          <a:endParaRPr lang="en-GB"/>
        </a:p>
      </dgm:t>
    </dgm:pt>
    <dgm:pt modelId="{A1E01C2D-2624-F84A-8DD4-DDB04E58B7DE}">
      <dgm:prSet/>
      <dgm:spPr/>
      <dgm:t>
        <a:bodyPr/>
        <a:lstStyle/>
        <a:p>
          <a:r>
            <a:rPr lang="en-GB"/>
            <a:t>Bepaal voorwaarden Use Case uitvoering</a:t>
          </a:r>
          <a:endParaRPr lang="en-BE"/>
        </a:p>
      </dgm:t>
    </dgm:pt>
    <dgm:pt modelId="{6F5BCC00-8542-BE4C-84A0-D191D3F5F2BD}" type="parTrans" cxnId="{FE535E43-01D8-F340-9EBF-00CA1D121FD4}">
      <dgm:prSet/>
      <dgm:spPr/>
      <dgm:t>
        <a:bodyPr/>
        <a:lstStyle/>
        <a:p>
          <a:endParaRPr lang="en-GB"/>
        </a:p>
      </dgm:t>
    </dgm:pt>
    <dgm:pt modelId="{6D4492FB-FF41-5B49-B31C-973C4147EFE7}" type="sibTrans" cxnId="{FE535E43-01D8-F340-9EBF-00CA1D121FD4}">
      <dgm:prSet/>
      <dgm:spPr/>
      <dgm:t>
        <a:bodyPr/>
        <a:lstStyle/>
        <a:p>
          <a:endParaRPr lang="en-GB"/>
        </a:p>
      </dgm:t>
    </dgm:pt>
    <dgm:pt modelId="{FF8DB8C2-D24A-A244-91A6-DACF7B9EFC13}">
      <dgm:prSet/>
      <dgm:spPr/>
      <dgm:t>
        <a:bodyPr/>
        <a:lstStyle/>
        <a:p>
          <a:r>
            <a:rPr lang="en-GB"/>
            <a:t>Welke gegevens dienen bekend te zijn, toestand van systeem, …</a:t>
          </a:r>
          <a:endParaRPr lang="en-BE"/>
        </a:p>
      </dgm:t>
    </dgm:pt>
    <dgm:pt modelId="{2DF337CB-198C-F540-8020-139831586A51}" type="parTrans" cxnId="{1B2ECDCB-93B9-B445-8E0E-A11EAE2A7A43}">
      <dgm:prSet/>
      <dgm:spPr/>
      <dgm:t>
        <a:bodyPr/>
        <a:lstStyle/>
        <a:p>
          <a:endParaRPr lang="en-GB"/>
        </a:p>
      </dgm:t>
    </dgm:pt>
    <dgm:pt modelId="{54C93491-C08F-4A45-B14D-693249249B7F}" type="sibTrans" cxnId="{1B2ECDCB-93B9-B445-8E0E-A11EAE2A7A43}">
      <dgm:prSet/>
      <dgm:spPr/>
      <dgm:t>
        <a:bodyPr/>
        <a:lstStyle/>
        <a:p>
          <a:endParaRPr lang="en-GB"/>
        </a:p>
      </dgm:t>
    </dgm:pt>
    <dgm:pt modelId="{06FD498B-15AE-2F41-B97D-995918732EC9}">
      <dgm:prSet/>
      <dgm:spPr/>
      <dgm:t>
        <a:bodyPr/>
        <a:lstStyle/>
        <a:p>
          <a:r>
            <a:rPr lang="en-GB"/>
            <a:t>4. Bepalen van de interactie</a:t>
          </a:r>
          <a:endParaRPr lang="en-BE"/>
        </a:p>
      </dgm:t>
    </dgm:pt>
    <dgm:pt modelId="{5F905579-2B4C-A84D-BFAD-2DB2C47CC9D8}" type="parTrans" cxnId="{28CFE46D-95C5-D544-A763-FB68485D994E}">
      <dgm:prSet/>
      <dgm:spPr/>
      <dgm:t>
        <a:bodyPr/>
        <a:lstStyle/>
        <a:p>
          <a:endParaRPr lang="en-GB"/>
        </a:p>
      </dgm:t>
    </dgm:pt>
    <dgm:pt modelId="{9BBF1968-2359-DD42-A935-6D863B32E3BF}" type="sibTrans" cxnId="{28CFE46D-95C5-D544-A763-FB68485D994E}">
      <dgm:prSet/>
      <dgm:spPr/>
      <dgm:t>
        <a:bodyPr/>
        <a:lstStyle/>
        <a:p>
          <a:endParaRPr lang="en-GB"/>
        </a:p>
      </dgm:t>
    </dgm:pt>
    <dgm:pt modelId="{9741BC71-167D-2D45-B69E-99417695E961}">
      <dgm:prSet/>
      <dgm:spPr/>
      <dgm:t>
        <a:bodyPr/>
        <a:lstStyle/>
        <a:p>
          <a:r>
            <a:rPr lang="en-GB"/>
            <a:t>Bepaal gewenste interactie tussen de actor en het systeem</a:t>
          </a:r>
          <a:endParaRPr lang="en-BE"/>
        </a:p>
      </dgm:t>
    </dgm:pt>
    <dgm:pt modelId="{34C026EB-5A1A-D146-A455-E17B55789A23}" type="parTrans" cxnId="{E423B72B-D76E-2448-BFF9-0534CE39C44F}">
      <dgm:prSet/>
      <dgm:spPr/>
      <dgm:t>
        <a:bodyPr/>
        <a:lstStyle/>
        <a:p>
          <a:endParaRPr lang="en-GB"/>
        </a:p>
      </dgm:t>
    </dgm:pt>
    <dgm:pt modelId="{3FE1A5B8-E7CB-B14F-B7DF-42E7E2FAD9E0}" type="sibTrans" cxnId="{E423B72B-D76E-2448-BFF9-0534CE39C44F}">
      <dgm:prSet/>
      <dgm:spPr/>
      <dgm:t>
        <a:bodyPr/>
        <a:lstStyle/>
        <a:p>
          <a:endParaRPr lang="en-GB"/>
        </a:p>
      </dgm:t>
    </dgm:pt>
    <dgm:pt modelId="{9FC24531-819D-5E48-BFFF-1798D773868A}">
      <dgm:prSet/>
      <dgm:spPr/>
      <dgm:t>
        <a:bodyPr/>
        <a:lstStyle/>
        <a:p>
          <a:r>
            <a:rPr lang="en-GB"/>
            <a:t>Bepalen gebeurtenis die Use Case initieert en wanneer Use Case is afgelopen </a:t>
          </a:r>
          <a:endParaRPr lang="en-BE"/>
        </a:p>
      </dgm:t>
    </dgm:pt>
    <dgm:pt modelId="{35BE85B0-001C-C94A-A221-6D48C381E068}" type="parTrans" cxnId="{2750E093-D5C4-CA4B-83AF-CA321C892992}">
      <dgm:prSet/>
      <dgm:spPr/>
      <dgm:t>
        <a:bodyPr/>
        <a:lstStyle/>
        <a:p>
          <a:endParaRPr lang="en-GB"/>
        </a:p>
      </dgm:t>
    </dgm:pt>
    <dgm:pt modelId="{9CC14F09-6EEB-6F4D-8D25-7AC596F478B0}" type="sibTrans" cxnId="{2750E093-D5C4-CA4B-83AF-CA321C892992}">
      <dgm:prSet/>
      <dgm:spPr/>
      <dgm:t>
        <a:bodyPr/>
        <a:lstStyle/>
        <a:p>
          <a:endParaRPr lang="en-GB"/>
        </a:p>
      </dgm:t>
    </dgm:pt>
    <dgm:pt modelId="{090AE690-2812-2C47-A7B8-57BB16A8F9B1}">
      <dgm:prSet/>
      <dgm:spPr/>
      <dgm:t>
        <a:bodyPr/>
        <a:lstStyle/>
        <a:p>
          <a:r>
            <a:rPr lang="en-GB"/>
            <a:t>Pincode invoeren,  …</a:t>
          </a:r>
          <a:endParaRPr lang="en-BE"/>
        </a:p>
      </dgm:t>
    </dgm:pt>
    <dgm:pt modelId="{06C6E122-13F0-6441-BA10-C72F3F856707}" type="parTrans" cxnId="{28CF4BF8-E56E-7B4B-927A-2D8C519BCB1B}">
      <dgm:prSet/>
      <dgm:spPr/>
      <dgm:t>
        <a:bodyPr/>
        <a:lstStyle/>
        <a:p>
          <a:endParaRPr lang="en-GB"/>
        </a:p>
      </dgm:t>
    </dgm:pt>
    <dgm:pt modelId="{1FBDAD64-524F-D447-8C48-26C47CF11075}" type="sibTrans" cxnId="{28CF4BF8-E56E-7B4B-927A-2D8C519BCB1B}">
      <dgm:prSet/>
      <dgm:spPr/>
      <dgm:t>
        <a:bodyPr/>
        <a:lstStyle/>
        <a:p>
          <a:endParaRPr lang="en-GB"/>
        </a:p>
      </dgm:t>
    </dgm:pt>
    <dgm:pt modelId="{7DC12172-6A93-7846-8C7C-568EA035D3DB}">
      <dgm:prSet/>
      <dgm:spPr/>
      <dgm:t>
        <a:bodyPr/>
        <a:lstStyle/>
        <a:p>
          <a:r>
            <a:rPr lang="en-GB"/>
            <a:t>In natuurlijke taal, normale gang van zaken</a:t>
          </a:r>
          <a:endParaRPr lang="en-BE"/>
        </a:p>
      </dgm:t>
    </dgm:pt>
    <dgm:pt modelId="{14484C21-B6BC-6448-9DD6-0F4A1C569A89}" type="parTrans" cxnId="{A9C72BE7-939A-1245-BAD8-7CAD22755747}">
      <dgm:prSet/>
      <dgm:spPr/>
      <dgm:t>
        <a:bodyPr/>
        <a:lstStyle/>
        <a:p>
          <a:endParaRPr lang="en-GB"/>
        </a:p>
      </dgm:t>
    </dgm:pt>
    <dgm:pt modelId="{179065AA-9E93-7A4C-8C42-5FD94752E2C3}" type="sibTrans" cxnId="{A9C72BE7-939A-1245-BAD8-7CAD22755747}">
      <dgm:prSet/>
      <dgm:spPr/>
      <dgm:t>
        <a:bodyPr/>
        <a:lstStyle/>
        <a:p>
          <a:endParaRPr lang="en-GB"/>
        </a:p>
      </dgm:t>
    </dgm:pt>
    <dgm:pt modelId="{2EAA94AD-D62D-3846-9902-7FB1EDD93CA9}" type="pres">
      <dgm:prSet presAssocID="{94F85689-5CF8-E248-8208-447F44FD7A40}" presName="Name0" presStyleCnt="0">
        <dgm:presLayoutVars>
          <dgm:dir/>
          <dgm:animLvl val="lvl"/>
          <dgm:resizeHandles val="exact"/>
        </dgm:presLayoutVars>
      </dgm:prSet>
      <dgm:spPr/>
    </dgm:pt>
    <dgm:pt modelId="{6D6B7BFF-7B45-2844-AFAD-EA44E84F6FB1}" type="pres">
      <dgm:prSet presAssocID="{80F8B159-E936-214C-AFDE-8368CD9EC998}" presName="linNode" presStyleCnt="0"/>
      <dgm:spPr/>
    </dgm:pt>
    <dgm:pt modelId="{7A0FEB03-C95B-0743-9F4E-66E0E0E3324E}" type="pres">
      <dgm:prSet presAssocID="{80F8B159-E936-214C-AFDE-8368CD9EC998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0172DFE7-C09A-C348-B400-879646B5F4DE}" type="pres">
      <dgm:prSet presAssocID="{80F8B159-E936-214C-AFDE-8368CD9EC998}" presName="descendantText" presStyleLbl="alignAccFollowNode1" presStyleIdx="0" presStyleCnt="2">
        <dgm:presLayoutVars>
          <dgm:bulletEnabled val="1"/>
        </dgm:presLayoutVars>
      </dgm:prSet>
      <dgm:spPr/>
    </dgm:pt>
    <dgm:pt modelId="{1F3ED02C-6CB7-3246-A3AE-3D373DC5BC0A}" type="pres">
      <dgm:prSet presAssocID="{F19473FA-6E53-7148-829B-665CBABACCC0}" presName="sp" presStyleCnt="0"/>
      <dgm:spPr/>
    </dgm:pt>
    <dgm:pt modelId="{9EB2886E-AAC8-E147-8D9B-FB27762882E2}" type="pres">
      <dgm:prSet presAssocID="{06FD498B-15AE-2F41-B97D-995918732EC9}" presName="linNode" presStyleCnt="0"/>
      <dgm:spPr/>
    </dgm:pt>
    <dgm:pt modelId="{B7B79635-1FC0-4E40-A37F-76FCFEBEDB0D}" type="pres">
      <dgm:prSet presAssocID="{06FD498B-15AE-2F41-B97D-995918732EC9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E3FDCE78-62EC-A047-81EC-E27AF6C1641B}" type="pres">
      <dgm:prSet presAssocID="{06FD498B-15AE-2F41-B97D-995918732EC9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E423B72B-D76E-2448-BFF9-0534CE39C44F}" srcId="{06FD498B-15AE-2F41-B97D-995918732EC9}" destId="{9741BC71-167D-2D45-B69E-99417695E961}" srcOrd="0" destOrd="0" parTransId="{34C026EB-5A1A-D146-A455-E17B55789A23}" sibTransId="{3FE1A5B8-E7CB-B14F-B7DF-42E7E2FAD9E0}"/>
    <dgm:cxn modelId="{FE535E43-01D8-F340-9EBF-00CA1D121FD4}" srcId="{80F8B159-E936-214C-AFDE-8368CD9EC998}" destId="{A1E01C2D-2624-F84A-8DD4-DDB04E58B7DE}" srcOrd="0" destOrd="0" parTransId="{6F5BCC00-8542-BE4C-84A0-D191D3F5F2BD}" sibTransId="{6D4492FB-FF41-5B49-B31C-973C4147EFE7}"/>
    <dgm:cxn modelId="{E846B06D-67A8-4E42-BAE7-6717D19C732C}" type="presOf" srcId="{7DC12172-6A93-7846-8C7C-568EA035D3DB}" destId="{E3FDCE78-62EC-A047-81EC-E27AF6C1641B}" srcOrd="0" destOrd="3" presId="urn:microsoft.com/office/officeart/2005/8/layout/vList5"/>
    <dgm:cxn modelId="{28CFE46D-95C5-D544-A763-FB68485D994E}" srcId="{94F85689-5CF8-E248-8208-447F44FD7A40}" destId="{06FD498B-15AE-2F41-B97D-995918732EC9}" srcOrd="1" destOrd="0" parTransId="{5F905579-2B4C-A84D-BFAD-2DB2C47CC9D8}" sibTransId="{9BBF1968-2359-DD42-A935-6D863B32E3BF}"/>
    <dgm:cxn modelId="{2750E093-D5C4-CA4B-83AF-CA321C892992}" srcId="{06FD498B-15AE-2F41-B97D-995918732EC9}" destId="{9FC24531-819D-5E48-BFFF-1798D773868A}" srcOrd="1" destOrd="0" parTransId="{35BE85B0-001C-C94A-A221-6D48C381E068}" sibTransId="{9CC14F09-6EEB-6F4D-8D25-7AC596F478B0}"/>
    <dgm:cxn modelId="{973B429F-DAE1-B046-8ECD-9E9ED15011C0}" type="presOf" srcId="{9FC24531-819D-5E48-BFFF-1798D773868A}" destId="{E3FDCE78-62EC-A047-81EC-E27AF6C1641B}" srcOrd="0" destOrd="1" presId="urn:microsoft.com/office/officeart/2005/8/layout/vList5"/>
    <dgm:cxn modelId="{665D3BA5-9FD0-D84A-B8FC-72C88CD06EA9}" type="presOf" srcId="{80F8B159-E936-214C-AFDE-8368CD9EC998}" destId="{7A0FEB03-C95B-0743-9F4E-66E0E0E3324E}" srcOrd="0" destOrd="0" presId="urn:microsoft.com/office/officeart/2005/8/layout/vList5"/>
    <dgm:cxn modelId="{7ED7A5B5-BA1F-8741-A7E4-DBA922E28B1A}" type="presOf" srcId="{A1E01C2D-2624-F84A-8DD4-DDB04E58B7DE}" destId="{0172DFE7-C09A-C348-B400-879646B5F4DE}" srcOrd="0" destOrd="0" presId="urn:microsoft.com/office/officeart/2005/8/layout/vList5"/>
    <dgm:cxn modelId="{E7E7C6C8-6C19-0D45-8491-E0D940C991F9}" type="presOf" srcId="{090AE690-2812-2C47-A7B8-57BB16A8F9B1}" destId="{E3FDCE78-62EC-A047-81EC-E27AF6C1641B}" srcOrd="0" destOrd="2" presId="urn:microsoft.com/office/officeart/2005/8/layout/vList5"/>
    <dgm:cxn modelId="{B79621CB-58E5-0A49-8931-8F56FE98DCF7}" type="presOf" srcId="{FF8DB8C2-D24A-A244-91A6-DACF7B9EFC13}" destId="{0172DFE7-C09A-C348-B400-879646B5F4DE}" srcOrd="0" destOrd="1" presId="urn:microsoft.com/office/officeart/2005/8/layout/vList5"/>
    <dgm:cxn modelId="{1B2ECDCB-93B9-B445-8E0E-A11EAE2A7A43}" srcId="{80F8B159-E936-214C-AFDE-8368CD9EC998}" destId="{FF8DB8C2-D24A-A244-91A6-DACF7B9EFC13}" srcOrd="1" destOrd="0" parTransId="{2DF337CB-198C-F540-8020-139831586A51}" sibTransId="{54C93491-C08F-4A45-B14D-693249249B7F}"/>
    <dgm:cxn modelId="{A9C72BE7-939A-1245-BAD8-7CAD22755747}" srcId="{06FD498B-15AE-2F41-B97D-995918732EC9}" destId="{7DC12172-6A93-7846-8C7C-568EA035D3DB}" srcOrd="3" destOrd="0" parTransId="{14484C21-B6BC-6448-9DD6-0F4A1C569A89}" sibTransId="{179065AA-9E93-7A4C-8C42-5FD94752E2C3}"/>
    <dgm:cxn modelId="{6D08DDF0-497F-FC4A-BDD9-82C9E294CB49}" type="presOf" srcId="{9741BC71-167D-2D45-B69E-99417695E961}" destId="{E3FDCE78-62EC-A047-81EC-E27AF6C1641B}" srcOrd="0" destOrd="0" presId="urn:microsoft.com/office/officeart/2005/8/layout/vList5"/>
    <dgm:cxn modelId="{61F4F0F1-74F6-D04B-A3C0-43A7DAD99D7F}" type="presOf" srcId="{94F85689-5CF8-E248-8208-447F44FD7A40}" destId="{2EAA94AD-D62D-3846-9902-7FB1EDD93CA9}" srcOrd="0" destOrd="0" presId="urn:microsoft.com/office/officeart/2005/8/layout/vList5"/>
    <dgm:cxn modelId="{43A40EF2-484D-9742-B94F-8CD84BB665A1}" type="presOf" srcId="{06FD498B-15AE-2F41-B97D-995918732EC9}" destId="{B7B79635-1FC0-4E40-A37F-76FCFEBEDB0D}" srcOrd="0" destOrd="0" presId="urn:microsoft.com/office/officeart/2005/8/layout/vList5"/>
    <dgm:cxn modelId="{2A7AC8F2-43AE-F94A-BBD8-B51AE965E64E}" srcId="{94F85689-5CF8-E248-8208-447F44FD7A40}" destId="{80F8B159-E936-214C-AFDE-8368CD9EC998}" srcOrd="0" destOrd="0" parTransId="{CFA0C078-2CF2-6843-92CE-3C50ACF34B12}" sibTransId="{F19473FA-6E53-7148-829B-665CBABACCC0}"/>
    <dgm:cxn modelId="{28CF4BF8-E56E-7B4B-927A-2D8C519BCB1B}" srcId="{06FD498B-15AE-2F41-B97D-995918732EC9}" destId="{090AE690-2812-2C47-A7B8-57BB16A8F9B1}" srcOrd="2" destOrd="0" parTransId="{06C6E122-13F0-6441-BA10-C72F3F856707}" sibTransId="{1FBDAD64-524F-D447-8C48-26C47CF11075}"/>
    <dgm:cxn modelId="{9BD9A2DE-6507-1547-B44A-6B016EA25530}" type="presParOf" srcId="{2EAA94AD-D62D-3846-9902-7FB1EDD93CA9}" destId="{6D6B7BFF-7B45-2844-AFAD-EA44E84F6FB1}" srcOrd="0" destOrd="0" presId="urn:microsoft.com/office/officeart/2005/8/layout/vList5"/>
    <dgm:cxn modelId="{FF153D38-4375-894F-99B2-F573F07302F4}" type="presParOf" srcId="{6D6B7BFF-7B45-2844-AFAD-EA44E84F6FB1}" destId="{7A0FEB03-C95B-0743-9F4E-66E0E0E3324E}" srcOrd="0" destOrd="0" presId="urn:microsoft.com/office/officeart/2005/8/layout/vList5"/>
    <dgm:cxn modelId="{AEED429E-D65D-E142-86FA-6205CA4A2D19}" type="presParOf" srcId="{6D6B7BFF-7B45-2844-AFAD-EA44E84F6FB1}" destId="{0172DFE7-C09A-C348-B400-879646B5F4DE}" srcOrd="1" destOrd="0" presId="urn:microsoft.com/office/officeart/2005/8/layout/vList5"/>
    <dgm:cxn modelId="{0A243F47-0F30-7449-A9E9-C35130331E53}" type="presParOf" srcId="{2EAA94AD-D62D-3846-9902-7FB1EDD93CA9}" destId="{1F3ED02C-6CB7-3246-A3AE-3D373DC5BC0A}" srcOrd="1" destOrd="0" presId="urn:microsoft.com/office/officeart/2005/8/layout/vList5"/>
    <dgm:cxn modelId="{EE0819D3-DDDD-F142-9036-9218D686D747}" type="presParOf" srcId="{2EAA94AD-D62D-3846-9902-7FB1EDD93CA9}" destId="{9EB2886E-AAC8-E147-8D9B-FB27762882E2}" srcOrd="2" destOrd="0" presId="urn:microsoft.com/office/officeart/2005/8/layout/vList5"/>
    <dgm:cxn modelId="{5171E573-A1A5-074A-938F-851D636D37F2}" type="presParOf" srcId="{9EB2886E-AAC8-E147-8D9B-FB27762882E2}" destId="{B7B79635-1FC0-4E40-A37F-76FCFEBEDB0D}" srcOrd="0" destOrd="0" presId="urn:microsoft.com/office/officeart/2005/8/layout/vList5"/>
    <dgm:cxn modelId="{F341ED68-8AA6-324F-9B48-7E80FF59EC5A}" type="presParOf" srcId="{9EB2886E-AAC8-E147-8D9B-FB27762882E2}" destId="{E3FDCE78-62EC-A047-81EC-E27AF6C1641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B80D09-5FB4-9049-B3A7-53D237D2C93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4FA02080-B442-5945-804A-51254E393E14}">
      <dgm:prSet/>
      <dgm:spPr/>
      <dgm:t>
        <a:bodyPr/>
        <a:lstStyle/>
        <a:p>
          <a:r>
            <a:rPr lang="en-GB"/>
            <a:t>5. Bekijk mogelijke uitzonderingen</a:t>
          </a:r>
          <a:endParaRPr lang="en-BE"/>
        </a:p>
      </dgm:t>
    </dgm:pt>
    <dgm:pt modelId="{8228D089-78D2-2F4B-90ED-5B54A659F29B}" type="parTrans" cxnId="{FA18F6BB-F166-F944-B7A9-5C65BBA2E550}">
      <dgm:prSet/>
      <dgm:spPr/>
      <dgm:t>
        <a:bodyPr/>
        <a:lstStyle/>
        <a:p>
          <a:endParaRPr lang="en-GB"/>
        </a:p>
      </dgm:t>
    </dgm:pt>
    <dgm:pt modelId="{C4B8B5F6-067B-7C48-833A-4958C3627FBF}" type="sibTrans" cxnId="{FA18F6BB-F166-F944-B7A9-5C65BBA2E550}">
      <dgm:prSet/>
      <dgm:spPr/>
      <dgm:t>
        <a:bodyPr/>
        <a:lstStyle/>
        <a:p>
          <a:endParaRPr lang="en-GB"/>
        </a:p>
      </dgm:t>
    </dgm:pt>
    <dgm:pt modelId="{9C6D1415-6509-984B-A7A8-3F6BD9B1486D}">
      <dgm:prSet/>
      <dgm:spPr/>
      <dgm:t>
        <a:bodyPr/>
        <a:lstStyle/>
        <a:p>
          <a:r>
            <a:rPr lang="en-GB"/>
            <a:t>Apart bekijken van alle mogelijke uitzonderingen, die loop Use Case direct beïnvloeden</a:t>
          </a:r>
          <a:endParaRPr lang="en-BE"/>
        </a:p>
      </dgm:t>
    </dgm:pt>
    <dgm:pt modelId="{88898617-1E49-9C4A-AE08-B0D0BB762792}" type="parTrans" cxnId="{4343BF1D-CDE2-C943-9EDC-4FF4D28E13B3}">
      <dgm:prSet/>
      <dgm:spPr/>
      <dgm:t>
        <a:bodyPr/>
        <a:lstStyle/>
        <a:p>
          <a:endParaRPr lang="en-GB"/>
        </a:p>
      </dgm:t>
    </dgm:pt>
    <dgm:pt modelId="{26A41286-5CFC-E649-88C9-885A1591CB07}" type="sibTrans" cxnId="{4343BF1D-CDE2-C943-9EDC-4FF4D28E13B3}">
      <dgm:prSet/>
      <dgm:spPr/>
      <dgm:t>
        <a:bodyPr/>
        <a:lstStyle/>
        <a:p>
          <a:endParaRPr lang="en-GB"/>
        </a:p>
      </dgm:t>
    </dgm:pt>
    <dgm:pt modelId="{620403DE-5743-2E44-995E-D3356241DBB9}">
      <dgm:prSet/>
      <dgm:spPr/>
      <dgm:t>
        <a:bodyPr/>
        <a:lstStyle/>
        <a:p>
          <a:r>
            <a:rPr lang="en-GB"/>
            <a:t>6. Splits veelvoorkomende sub-cases uit</a:t>
          </a:r>
          <a:endParaRPr lang="en-BE"/>
        </a:p>
      </dgm:t>
    </dgm:pt>
    <dgm:pt modelId="{2D77E38A-BB13-FD4B-9883-A28827EB6824}" type="parTrans" cxnId="{45FF22A2-3138-EE4F-B127-02D362C60E5A}">
      <dgm:prSet/>
      <dgm:spPr/>
      <dgm:t>
        <a:bodyPr/>
        <a:lstStyle/>
        <a:p>
          <a:endParaRPr lang="en-GB"/>
        </a:p>
      </dgm:t>
    </dgm:pt>
    <dgm:pt modelId="{AFEC8309-28E1-274F-8C94-04C707986345}" type="sibTrans" cxnId="{45FF22A2-3138-EE4F-B127-02D362C60E5A}">
      <dgm:prSet/>
      <dgm:spPr/>
      <dgm:t>
        <a:bodyPr/>
        <a:lstStyle/>
        <a:p>
          <a:endParaRPr lang="en-GB"/>
        </a:p>
      </dgm:t>
    </dgm:pt>
    <dgm:pt modelId="{B3399CB7-842B-3E4D-B5DA-4415306B6FCA}">
      <dgm:prSet/>
      <dgm:spPr/>
      <dgm:t>
        <a:bodyPr/>
        <a:lstStyle/>
        <a:p>
          <a:r>
            <a:rPr lang="en-GB"/>
            <a:t>Zoeken naar delen Use Cases die identiek zijn. Uit bestaande Use Cases halen en sub-cases definiëren</a:t>
          </a:r>
          <a:endParaRPr lang="en-BE"/>
        </a:p>
      </dgm:t>
    </dgm:pt>
    <dgm:pt modelId="{70EEEC1A-062D-C54D-AB55-A0EDE45AF929}" type="parTrans" cxnId="{C2EDB3C7-FEB6-5049-B0AF-1C918629D85A}">
      <dgm:prSet/>
      <dgm:spPr/>
      <dgm:t>
        <a:bodyPr/>
        <a:lstStyle/>
        <a:p>
          <a:endParaRPr lang="en-GB"/>
        </a:p>
      </dgm:t>
    </dgm:pt>
    <dgm:pt modelId="{A761C9C9-FD51-B849-BB46-51D4167655EB}" type="sibTrans" cxnId="{C2EDB3C7-FEB6-5049-B0AF-1C918629D85A}">
      <dgm:prSet/>
      <dgm:spPr/>
      <dgm:t>
        <a:bodyPr/>
        <a:lstStyle/>
        <a:p>
          <a:endParaRPr lang="en-GB"/>
        </a:p>
      </dgm:t>
    </dgm:pt>
    <dgm:pt modelId="{E1E48798-371A-9945-BFEC-01C748D1C789}">
      <dgm:prSet/>
      <dgm:spPr/>
      <dgm:t>
        <a:bodyPr/>
        <a:lstStyle/>
        <a:p>
          <a:r>
            <a:rPr lang="en-GB" dirty="0"/>
            <a:t>7. </a:t>
          </a:r>
          <a:r>
            <a:rPr lang="en-GB" dirty="0" err="1"/>
            <a:t>Maak</a:t>
          </a:r>
          <a:r>
            <a:rPr lang="en-GB" dirty="0"/>
            <a:t> Use Case diagram</a:t>
          </a:r>
          <a:endParaRPr lang="en-BE" dirty="0"/>
        </a:p>
      </dgm:t>
    </dgm:pt>
    <dgm:pt modelId="{8A7E8791-C443-024F-BA0D-07B521881D09}" type="parTrans" cxnId="{57D0F656-193F-4C49-9A22-5D5C1DCF618A}">
      <dgm:prSet/>
      <dgm:spPr/>
      <dgm:t>
        <a:bodyPr/>
        <a:lstStyle/>
        <a:p>
          <a:endParaRPr lang="en-GB"/>
        </a:p>
      </dgm:t>
    </dgm:pt>
    <dgm:pt modelId="{0E209861-1716-A44F-93D9-7836325ED67F}" type="sibTrans" cxnId="{57D0F656-193F-4C49-9A22-5D5C1DCF618A}">
      <dgm:prSet/>
      <dgm:spPr/>
      <dgm:t>
        <a:bodyPr/>
        <a:lstStyle/>
        <a:p>
          <a:endParaRPr lang="en-GB"/>
        </a:p>
      </dgm:t>
    </dgm:pt>
    <dgm:pt modelId="{4EA2B7A3-AD88-F343-B105-90712FDFCC1F}" type="pres">
      <dgm:prSet presAssocID="{6CB80D09-5FB4-9049-B3A7-53D237D2C936}" presName="Name0" presStyleCnt="0">
        <dgm:presLayoutVars>
          <dgm:dir/>
          <dgm:animLvl val="lvl"/>
          <dgm:resizeHandles val="exact"/>
        </dgm:presLayoutVars>
      </dgm:prSet>
      <dgm:spPr/>
    </dgm:pt>
    <dgm:pt modelId="{5DE30E8D-AFC0-D345-AE7E-65CCDF23DB53}" type="pres">
      <dgm:prSet presAssocID="{4FA02080-B442-5945-804A-51254E393E14}" presName="linNode" presStyleCnt="0"/>
      <dgm:spPr/>
    </dgm:pt>
    <dgm:pt modelId="{C6D21FD7-DE1E-B946-9B5E-98835A509403}" type="pres">
      <dgm:prSet presAssocID="{4FA02080-B442-5945-804A-51254E393E1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BD772B7F-F293-774D-96DA-27AEF714D330}" type="pres">
      <dgm:prSet presAssocID="{4FA02080-B442-5945-804A-51254E393E14}" presName="descendantText" presStyleLbl="alignAccFollowNode1" presStyleIdx="0" presStyleCnt="2">
        <dgm:presLayoutVars>
          <dgm:bulletEnabled val="1"/>
        </dgm:presLayoutVars>
      </dgm:prSet>
      <dgm:spPr/>
    </dgm:pt>
    <dgm:pt modelId="{18170399-E674-434B-B0AE-2932B224DC1B}" type="pres">
      <dgm:prSet presAssocID="{C4B8B5F6-067B-7C48-833A-4958C3627FBF}" presName="sp" presStyleCnt="0"/>
      <dgm:spPr/>
    </dgm:pt>
    <dgm:pt modelId="{1991C191-53EF-4E4B-82B1-A8F5F1B794A0}" type="pres">
      <dgm:prSet presAssocID="{620403DE-5743-2E44-995E-D3356241DBB9}" presName="linNode" presStyleCnt="0"/>
      <dgm:spPr/>
    </dgm:pt>
    <dgm:pt modelId="{A55299A7-8086-8A49-A812-9716E9CEED92}" type="pres">
      <dgm:prSet presAssocID="{620403DE-5743-2E44-995E-D3356241DBB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104827C-0F0F-734F-B9AF-1FF7872CEFCB}" type="pres">
      <dgm:prSet presAssocID="{620403DE-5743-2E44-995E-D3356241DBB9}" presName="descendantText" presStyleLbl="alignAccFollowNode1" presStyleIdx="1" presStyleCnt="2">
        <dgm:presLayoutVars>
          <dgm:bulletEnabled val="1"/>
        </dgm:presLayoutVars>
      </dgm:prSet>
      <dgm:spPr/>
    </dgm:pt>
    <dgm:pt modelId="{79F0374D-1C53-EB4C-A47E-D1134BA7CD2A}" type="pres">
      <dgm:prSet presAssocID="{AFEC8309-28E1-274F-8C94-04C707986345}" presName="sp" presStyleCnt="0"/>
      <dgm:spPr/>
    </dgm:pt>
    <dgm:pt modelId="{25219194-D62A-A74A-9C2C-07F3A10E620D}" type="pres">
      <dgm:prSet presAssocID="{E1E48798-371A-9945-BFEC-01C748D1C789}" presName="linNode" presStyleCnt="0"/>
      <dgm:spPr/>
    </dgm:pt>
    <dgm:pt modelId="{3C48C547-6AD9-2943-BD19-5A31002758F4}" type="pres">
      <dgm:prSet presAssocID="{E1E48798-371A-9945-BFEC-01C748D1C789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4343BF1D-CDE2-C943-9EDC-4FF4D28E13B3}" srcId="{4FA02080-B442-5945-804A-51254E393E14}" destId="{9C6D1415-6509-984B-A7A8-3F6BD9B1486D}" srcOrd="0" destOrd="0" parTransId="{88898617-1E49-9C4A-AE08-B0D0BB762792}" sibTransId="{26A41286-5CFC-E649-88C9-885A1591CB07}"/>
    <dgm:cxn modelId="{C20F2B31-BA2F-404F-A13C-AA8230873FE4}" type="presOf" srcId="{620403DE-5743-2E44-995E-D3356241DBB9}" destId="{A55299A7-8086-8A49-A812-9716E9CEED92}" srcOrd="0" destOrd="0" presId="urn:microsoft.com/office/officeart/2005/8/layout/vList5"/>
    <dgm:cxn modelId="{57D0F656-193F-4C49-9A22-5D5C1DCF618A}" srcId="{6CB80D09-5FB4-9049-B3A7-53D237D2C936}" destId="{E1E48798-371A-9945-BFEC-01C748D1C789}" srcOrd="2" destOrd="0" parTransId="{8A7E8791-C443-024F-BA0D-07B521881D09}" sibTransId="{0E209861-1716-A44F-93D9-7836325ED67F}"/>
    <dgm:cxn modelId="{897B3A7F-1309-BD4A-B4B7-2CB283851ECE}" type="presOf" srcId="{B3399CB7-842B-3E4D-B5DA-4415306B6FCA}" destId="{9104827C-0F0F-734F-B9AF-1FF7872CEFCB}" srcOrd="0" destOrd="0" presId="urn:microsoft.com/office/officeart/2005/8/layout/vList5"/>
    <dgm:cxn modelId="{29A9D59D-DD34-DC4B-8525-23C7B948F849}" type="presOf" srcId="{4FA02080-B442-5945-804A-51254E393E14}" destId="{C6D21FD7-DE1E-B946-9B5E-98835A509403}" srcOrd="0" destOrd="0" presId="urn:microsoft.com/office/officeart/2005/8/layout/vList5"/>
    <dgm:cxn modelId="{45FF22A2-3138-EE4F-B127-02D362C60E5A}" srcId="{6CB80D09-5FB4-9049-B3A7-53D237D2C936}" destId="{620403DE-5743-2E44-995E-D3356241DBB9}" srcOrd="1" destOrd="0" parTransId="{2D77E38A-BB13-FD4B-9883-A28827EB6824}" sibTransId="{AFEC8309-28E1-274F-8C94-04C707986345}"/>
    <dgm:cxn modelId="{A041ECA6-22BA-F843-A03F-2C9CA0DCE23B}" type="presOf" srcId="{6CB80D09-5FB4-9049-B3A7-53D237D2C936}" destId="{4EA2B7A3-AD88-F343-B105-90712FDFCC1F}" srcOrd="0" destOrd="0" presId="urn:microsoft.com/office/officeart/2005/8/layout/vList5"/>
    <dgm:cxn modelId="{FA18F6BB-F166-F944-B7A9-5C65BBA2E550}" srcId="{6CB80D09-5FB4-9049-B3A7-53D237D2C936}" destId="{4FA02080-B442-5945-804A-51254E393E14}" srcOrd="0" destOrd="0" parTransId="{8228D089-78D2-2F4B-90ED-5B54A659F29B}" sibTransId="{C4B8B5F6-067B-7C48-833A-4958C3627FBF}"/>
    <dgm:cxn modelId="{C2EDB3C7-FEB6-5049-B0AF-1C918629D85A}" srcId="{620403DE-5743-2E44-995E-D3356241DBB9}" destId="{B3399CB7-842B-3E4D-B5DA-4415306B6FCA}" srcOrd="0" destOrd="0" parTransId="{70EEEC1A-062D-C54D-AB55-A0EDE45AF929}" sibTransId="{A761C9C9-FD51-B849-BB46-51D4167655EB}"/>
    <dgm:cxn modelId="{2AAFEBD6-A51A-094A-A5C3-AB0411EFEB6D}" type="presOf" srcId="{9C6D1415-6509-984B-A7A8-3F6BD9B1486D}" destId="{BD772B7F-F293-774D-96DA-27AEF714D330}" srcOrd="0" destOrd="0" presId="urn:microsoft.com/office/officeart/2005/8/layout/vList5"/>
    <dgm:cxn modelId="{2E2CA6F3-CE81-E740-83B3-94465ED0D124}" type="presOf" srcId="{E1E48798-371A-9945-BFEC-01C748D1C789}" destId="{3C48C547-6AD9-2943-BD19-5A31002758F4}" srcOrd="0" destOrd="0" presId="urn:microsoft.com/office/officeart/2005/8/layout/vList5"/>
    <dgm:cxn modelId="{980B3C9A-1AC6-764B-8AA7-F8A6D97931E2}" type="presParOf" srcId="{4EA2B7A3-AD88-F343-B105-90712FDFCC1F}" destId="{5DE30E8D-AFC0-D345-AE7E-65CCDF23DB53}" srcOrd="0" destOrd="0" presId="urn:microsoft.com/office/officeart/2005/8/layout/vList5"/>
    <dgm:cxn modelId="{EAC00D7D-DFB4-6746-9A8D-67A7B1610C0E}" type="presParOf" srcId="{5DE30E8D-AFC0-D345-AE7E-65CCDF23DB53}" destId="{C6D21FD7-DE1E-B946-9B5E-98835A509403}" srcOrd="0" destOrd="0" presId="urn:microsoft.com/office/officeart/2005/8/layout/vList5"/>
    <dgm:cxn modelId="{18062998-7068-9D4C-87A4-46C3AF9DF1A2}" type="presParOf" srcId="{5DE30E8D-AFC0-D345-AE7E-65CCDF23DB53}" destId="{BD772B7F-F293-774D-96DA-27AEF714D330}" srcOrd="1" destOrd="0" presId="urn:microsoft.com/office/officeart/2005/8/layout/vList5"/>
    <dgm:cxn modelId="{36F56185-D14E-2E45-9678-F3210ADFE01E}" type="presParOf" srcId="{4EA2B7A3-AD88-F343-B105-90712FDFCC1F}" destId="{18170399-E674-434B-B0AE-2932B224DC1B}" srcOrd="1" destOrd="0" presId="urn:microsoft.com/office/officeart/2005/8/layout/vList5"/>
    <dgm:cxn modelId="{FB12FD54-EA65-9147-B071-362C63F90388}" type="presParOf" srcId="{4EA2B7A3-AD88-F343-B105-90712FDFCC1F}" destId="{1991C191-53EF-4E4B-82B1-A8F5F1B794A0}" srcOrd="2" destOrd="0" presId="urn:microsoft.com/office/officeart/2005/8/layout/vList5"/>
    <dgm:cxn modelId="{C065C2C2-B6BE-A04C-896F-AC4717040262}" type="presParOf" srcId="{1991C191-53EF-4E4B-82B1-A8F5F1B794A0}" destId="{A55299A7-8086-8A49-A812-9716E9CEED92}" srcOrd="0" destOrd="0" presId="urn:microsoft.com/office/officeart/2005/8/layout/vList5"/>
    <dgm:cxn modelId="{1E5900F5-D1F1-104D-8721-205103E2657B}" type="presParOf" srcId="{1991C191-53EF-4E4B-82B1-A8F5F1B794A0}" destId="{9104827C-0F0F-734F-B9AF-1FF7872CEFCB}" srcOrd="1" destOrd="0" presId="urn:microsoft.com/office/officeart/2005/8/layout/vList5"/>
    <dgm:cxn modelId="{759A544A-B779-7246-A884-2AB4659B75DA}" type="presParOf" srcId="{4EA2B7A3-AD88-F343-B105-90712FDFCC1F}" destId="{79F0374D-1C53-EB4C-A47E-D1134BA7CD2A}" srcOrd="3" destOrd="0" presId="urn:microsoft.com/office/officeart/2005/8/layout/vList5"/>
    <dgm:cxn modelId="{022B68BB-98FC-654D-8FDB-B78ADE0A9EE9}" type="presParOf" srcId="{4EA2B7A3-AD88-F343-B105-90712FDFCC1F}" destId="{25219194-D62A-A74A-9C2C-07F3A10E620D}" srcOrd="4" destOrd="0" presId="urn:microsoft.com/office/officeart/2005/8/layout/vList5"/>
    <dgm:cxn modelId="{A7A839CE-FF68-4643-8D09-0C1E1C46DB5E}" type="presParOf" srcId="{25219194-D62A-A74A-9C2C-07F3A10E620D}" destId="{3C48C547-6AD9-2943-BD19-5A31002758F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89AB0DF-B5F5-3740-8B6F-51153ECA6B38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8DF84A6-3BDE-224F-8EFB-B85E41CD9110}">
      <dgm:prSet/>
      <dgm:spPr/>
      <dgm:t>
        <a:bodyPr/>
        <a:lstStyle/>
        <a:p>
          <a:r>
            <a:rPr lang="en-GB" dirty="0"/>
            <a:t>Use Case scenario (</a:t>
          </a:r>
          <a:r>
            <a:rPr lang="en-GB" i="1" dirty="0" err="1"/>
            <a:t>Tabel</a:t>
          </a:r>
          <a:r>
            <a:rPr lang="en-GB" i="1" dirty="0"/>
            <a:t> 8-1)</a:t>
          </a:r>
          <a:endParaRPr lang="en-BE" dirty="0"/>
        </a:p>
      </dgm:t>
    </dgm:pt>
    <dgm:pt modelId="{7175404D-02D6-C446-BC80-76A643DD1A56}" type="parTrans" cxnId="{39BE5894-2D6F-9240-AFFD-1061944CA432}">
      <dgm:prSet/>
      <dgm:spPr/>
      <dgm:t>
        <a:bodyPr/>
        <a:lstStyle/>
        <a:p>
          <a:endParaRPr lang="en-GB"/>
        </a:p>
      </dgm:t>
    </dgm:pt>
    <dgm:pt modelId="{45F2484F-EBE8-8B4E-9605-39D73BAA7678}" type="sibTrans" cxnId="{39BE5894-2D6F-9240-AFFD-1061944CA432}">
      <dgm:prSet/>
      <dgm:spPr/>
      <dgm:t>
        <a:bodyPr/>
        <a:lstStyle/>
        <a:p>
          <a:endParaRPr lang="en-GB"/>
        </a:p>
      </dgm:t>
    </dgm:pt>
    <dgm:pt modelId="{918B1E44-39DC-5042-9573-630195EF05CE}">
      <dgm:prSet custT="1"/>
      <dgm:spPr/>
      <dgm:t>
        <a:bodyPr/>
        <a:lstStyle/>
        <a:p>
          <a:r>
            <a:rPr lang="nl-BE" sz="4000" dirty="0"/>
            <a:t>Naam</a:t>
          </a:r>
          <a:endParaRPr lang="en-BE" sz="4000" dirty="0"/>
        </a:p>
      </dgm:t>
    </dgm:pt>
    <dgm:pt modelId="{E5931219-0D61-BF41-A296-1A7C4A30C0C0}" type="parTrans" cxnId="{8B80A415-DBBE-B043-9587-FDE772D13536}">
      <dgm:prSet/>
      <dgm:spPr/>
      <dgm:t>
        <a:bodyPr/>
        <a:lstStyle/>
        <a:p>
          <a:endParaRPr lang="en-GB"/>
        </a:p>
      </dgm:t>
    </dgm:pt>
    <dgm:pt modelId="{63A15EED-E680-6C4A-97E0-F74435F3C722}" type="sibTrans" cxnId="{8B80A415-DBBE-B043-9587-FDE772D13536}">
      <dgm:prSet/>
      <dgm:spPr/>
      <dgm:t>
        <a:bodyPr/>
        <a:lstStyle/>
        <a:p>
          <a:endParaRPr lang="en-GB"/>
        </a:p>
      </dgm:t>
    </dgm:pt>
    <dgm:pt modelId="{7EE6608C-95E2-0E43-ABA0-E101FFADCDAB}">
      <dgm:prSet custT="1"/>
      <dgm:spPr/>
      <dgm:t>
        <a:bodyPr/>
        <a:lstStyle/>
        <a:p>
          <a:r>
            <a:rPr lang="nl-BE" sz="4000" dirty="0"/>
            <a:t>Samenvatting</a:t>
          </a:r>
          <a:endParaRPr lang="en-BE" sz="4000" dirty="0"/>
        </a:p>
      </dgm:t>
    </dgm:pt>
    <dgm:pt modelId="{E38775C5-C327-5643-A4FD-93C8448377E0}" type="parTrans" cxnId="{E7E19589-3A19-DF43-9075-4D8F5DE611DB}">
      <dgm:prSet/>
      <dgm:spPr/>
      <dgm:t>
        <a:bodyPr/>
        <a:lstStyle/>
        <a:p>
          <a:endParaRPr lang="en-GB"/>
        </a:p>
      </dgm:t>
    </dgm:pt>
    <dgm:pt modelId="{DEBEF8DF-5C46-964A-9109-479C73B3FA32}" type="sibTrans" cxnId="{E7E19589-3A19-DF43-9075-4D8F5DE611DB}">
      <dgm:prSet/>
      <dgm:spPr/>
      <dgm:t>
        <a:bodyPr/>
        <a:lstStyle/>
        <a:p>
          <a:endParaRPr lang="en-GB"/>
        </a:p>
      </dgm:t>
    </dgm:pt>
    <dgm:pt modelId="{46E6C3CB-31D4-FC44-BE30-7F218D2DFB1F}">
      <dgm:prSet custT="1"/>
      <dgm:spPr/>
      <dgm:t>
        <a:bodyPr/>
        <a:lstStyle/>
        <a:p>
          <a:r>
            <a:rPr lang="nl-BE" sz="4000" dirty="0"/>
            <a:t>Actoren</a:t>
          </a:r>
          <a:endParaRPr lang="en-BE" sz="4000" dirty="0"/>
        </a:p>
      </dgm:t>
    </dgm:pt>
    <dgm:pt modelId="{1DE81029-AFC0-D048-9904-1F7A70D345EE}" type="parTrans" cxnId="{85CA8804-6D90-924F-866A-BFF76B118DD3}">
      <dgm:prSet/>
      <dgm:spPr/>
      <dgm:t>
        <a:bodyPr/>
        <a:lstStyle/>
        <a:p>
          <a:endParaRPr lang="en-GB"/>
        </a:p>
      </dgm:t>
    </dgm:pt>
    <dgm:pt modelId="{E1399AE7-3182-0348-88AB-BA4C3CBCF574}" type="sibTrans" cxnId="{85CA8804-6D90-924F-866A-BFF76B118DD3}">
      <dgm:prSet/>
      <dgm:spPr/>
      <dgm:t>
        <a:bodyPr/>
        <a:lstStyle/>
        <a:p>
          <a:endParaRPr lang="en-GB"/>
        </a:p>
      </dgm:t>
    </dgm:pt>
    <dgm:pt modelId="{3BAE5F70-43C5-7F46-AB5B-FCFA85C9954F}">
      <dgm:prSet custT="1"/>
      <dgm:spPr/>
      <dgm:t>
        <a:bodyPr/>
        <a:lstStyle/>
        <a:p>
          <a:r>
            <a:rPr lang="nl-BE" sz="4000" dirty="0"/>
            <a:t>Aannamen</a:t>
          </a:r>
          <a:endParaRPr lang="en-BE" sz="4000" dirty="0"/>
        </a:p>
      </dgm:t>
    </dgm:pt>
    <dgm:pt modelId="{AEEFCC9B-B357-DD42-ABE0-1B8C6AEF5046}" type="parTrans" cxnId="{D936CC2D-1458-164D-B5C3-A7392760E68A}">
      <dgm:prSet/>
      <dgm:spPr/>
      <dgm:t>
        <a:bodyPr/>
        <a:lstStyle/>
        <a:p>
          <a:endParaRPr lang="en-GB"/>
        </a:p>
      </dgm:t>
    </dgm:pt>
    <dgm:pt modelId="{749A3FFA-F0C9-FD41-9069-8E8CFA6C8888}" type="sibTrans" cxnId="{D936CC2D-1458-164D-B5C3-A7392760E68A}">
      <dgm:prSet/>
      <dgm:spPr/>
      <dgm:t>
        <a:bodyPr/>
        <a:lstStyle/>
        <a:p>
          <a:endParaRPr lang="en-GB"/>
        </a:p>
      </dgm:t>
    </dgm:pt>
    <dgm:pt modelId="{991B92A9-4B15-9A4B-A27F-CCADFB26EFBE}">
      <dgm:prSet custT="1"/>
      <dgm:spPr/>
      <dgm:t>
        <a:bodyPr/>
        <a:lstStyle/>
        <a:p>
          <a:r>
            <a:rPr lang="nl-BE" sz="4000" dirty="0"/>
            <a:t>Beschrijving</a:t>
          </a:r>
          <a:endParaRPr lang="en-BE" sz="4000" dirty="0"/>
        </a:p>
      </dgm:t>
    </dgm:pt>
    <dgm:pt modelId="{FE71AFC4-8DAB-CC46-B07F-9DFB33F8A61E}" type="parTrans" cxnId="{CE3CF85C-9938-914A-9129-E071511D11B1}">
      <dgm:prSet/>
      <dgm:spPr/>
      <dgm:t>
        <a:bodyPr/>
        <a:lstStyle/>
        <a:p>
          <a:endParaRPr lang="en-GB"/>
        </a:p>
      </dgm:t>
    </dgm:pt>
    <dgm:pt modelId="{9F34370A-F479-DC40-B006-3C1C159E4BBE}" type="sibTrans" cxnId="{CE3CF85C-9938-914A-9129-E071511D11B1}">
      <dgm:prSet/>
      <dgm:spPr/>
      <dgm:t>
        <a:bodyPr/>
        <a:lstStyle/>
        <a:p>
          <a:endParaRPr lang="en-GB"/>
        </a:p>
      </dgm:t>
    </dgm:pt>
    <dgm:pt modelId="{9C97A04D-7569-F146-8A25-413DF3022EBA}">
      <dgm:prSet custT="1"/>
      <dgm:spPr/>
      <dgm:t>
        <a:bodyPr/>
        <a:lstStyle/>
        <a:p>
          <a:r>
            <a:rPr lang="nl-BE" sz="4000" dirty="0"/>
            <a:t>Uitzonderingen </a:t>
          </a:r>
          <a:endParaRPr lang="en-BE" sz="4000" dirty="0"/>
        </a:p>
      </dgm:t>
    </dgm:pt>
    <dgm:pt modelId="{C0CA0354-95BA-314C-B447-8CDAA05B8E37}" type="parTrans" cxnId="{E1913FEF-CAA7-3E42-9024-55CCB2E822A0}">
      <dgm:prSet/>
      <dgm:spPr/>
      <dgm:t>
        <a:bodyPr/>
        <a:lstStyle/>
        <a:p>
          <a:endParaRPr lang="en-GB"/>
        </a:p>
      </dgm:t>
    </dgm:pt>
    <dgm:pt modelId="{E32A548D-03A2-C045-8D37-74114E0E832B}" type="sibTrans" cxnId="{E1913FEF-CAA7-3E42-9024-55CCB2E822A0}">
      <dgm:prSet/>
      <dgm:spPr/>
      <dgm:t>
        <a:bodyPr/>
        <a:lstStyle/>
        <a:p>
          <a:endParaRPr lang="en-GB"/>
        </a:p>
      </dgm:t>
    </dgm:pt>
    <dgm:pt modelId="{ED0FABC5-9075-1A46-86D4-37FD1CDFD847}">
      <dgm:prSet custT="1"/>
      <dgm:spPr/>
      <dgm:t>
        <a:bodyPr/>
        <a:lstStyle/>
        <a:p>
          <a:r>
            <a:rPr lang="nl-BE" sz="4000" dirty="0"/>
            <a:t>Resultaat</a:t>
          </a:r>
          <a:endParaRPr lang="en-BE" sz="4000" dirty="0"/>
        </a:p>
      </dgm:t>
    </dgm:pt>
    <dgm:pt modelId="{8C3D400D-8A53-EE43-948B-1197131F39C6}" type="parTrans" cxnId="{1900490B-61B6-F341-8FA6-A56FED09EDF6}">
      <dgm:prSet/>
      <dgm:spPr/>
      <dgm:t>
        <a:bodyPr/>
        <a:lstStyle/>
        <a:p>
          <a:endParaRPr lang="en-GB"/>
        </a:p>
      </dgm:t>
    </dgm:pt>
    <dgm:pt modelId="{C4ECEA32-7965-BE44-8ED5-B867FCBA1051}" type="sibTrans" cxnId="{1900490B-61B6-F341-8FA6-A56FED09EDF6}">
      <dgm:prSet/>
      <dgm:spPr/>
      <dgm:t>
        <a:bodyPr/>
        <a:lstStyle/>
        <a:p>
          <a:endParaRPr lang="en-GB"/>
        </a:p>
      </dgm:t>
    </dgm:pt>
    <dgm:pt modelId="{C4C84C54-ADCB-1347-A9B4-9415F57305D8}" type="pres">
      <dgm:prSet presAssocID="{B89AB0DF-B5F5-3740-8B6F-51153ECA6B38}" presName="linearFlow" presStyleCnt="0">
        <dgm:presLayoutVars>
          <dgm:dir/>
          <dgm:animLvl val="lvl"/>
          <dgm:resizeHandles/>
        </dgm:presLayoutVars>
      </dgm:prSet>
      <dgm:spPr/>
    </dgm:pt>
    <dgm:pt modelId="{DA694740-47AB-914C-8E76-BCF398DEDCAF}" type="pres">
      <dgm:prSet presAssocID="{38DF84A6-3BDE-224F-8EFB-B85E41CD9110}" presName="compositeNode" presStyleCnt="0">
        <dgm:presLayoutVars>
          <dgm:bulletEnabled val="1"/>
        </dgm:presLayoutVars>
      </dgm:prSet>
      <dgm:spPr/>
    </dgm:pt>
    <dgm:pt modelId="{0F2CBC65-3605-A346-A25E-04ACD2646F45}" type="pres">
      <dgm:prSet presAssocID="{38DF84A6-3BDE-224F-8EFB-B85E41CD9110}" presName="image" presStyleLbl="fgImgPlace1" presStyleIdx="0" presStyleCnt="1" custAng="0" custFlipVert="0" custFlipHor="1" custScaleX="29513" custScaleY="27201"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991F1CD0-601A-D147-9903-8D6F46DC2C9E}" type="pres">
      <dgm:prSet presAssocID="{38DF84A6-3BDE-224F-8EFB-B85E41CD9110}" presName="childNode" presStyleLbl="node1" presStyleIdx="0" presStyleCnt="1" custScaleY="128205" custLinFactNeighborX="-55" custLinFactNeighborY="-8632">
        <dgm:presLayoutVars>
          <dgm:bulletEnabled val="1"/>
        </dgm:presLayoutVars>
      </dgm:prSet>
      <dgm:spPr/>
    </dgm:pt>
    <dgm:pt modelId="{EFF7B0EE-DBA7-8246-AC7D-AED8B8A6A61D}" type="pres">
      <dgm:prSet presAssocID="{38DF84A6-3BDE-224F-8EFB-B85E41CD9110}" presName="parentNode" presStyleLbl="revTx" presStyleIdx="0" presStyleCnt="1">
        <dgm:presLayoutVars>
          <dgm:chMax val="0"/>
          <dgm:bulletEnabled val="1"/>
        </dgm:presLayoutVars>
      </dgm:prSet>
      <dgm:spPr/>
    </dgm:pt>
  </dgm:ptLst>
  <dgm:cxnLst>
    <dgm:cxn modelId="{D60DD201-C54F-F941-AA2D-0322D4FAB111}" type="presOf" srcId="{9C97A04D-7569-F146-8A25-413DF3022EBA}" destId="{991F1CD0-601A-D147-9903-8D6F46DC2C9E}" srcOrd="0" destOrd="5" presId="urn:microsoft.com/office/officeart/2005/8/layout/hList2"/>
    <dgm:cxn modelId="{85CA8804-6D90-924F-866A-BFF76B118DD3}" srcId="{38DF84A6-3BDE-224F-8EFB-B85E41CD9110}" destId="{46E6C3CB-31D4-FC44-BE30-7F218D2DFB1F}" srcOrd="2" destOrd="0" parTransId="{1DE81029-AFC0-D048-9904-1F7A70D345EE}" sibTransId="{E1399AE7-3182-0348-88AB-BA4C3CBCF574}"/>
    <dgm:cxn modelId="{1900490B-61B6-F341-8FA6-A56FED09EDF6}" srcId="{38DF84A6-3BDE-224F-8EFB-B85E41CD9110}" destId="{ED0FABC5-9075-1A46-86D4-37FD1CDFD847}" srcOrd="6" destOrd="0" parTransId="{8C3D400D-8A53-EE43-948B-1197131F39C6}" sibTransId="{C4ECEA32-7965-BE44-8ED5-B867FCBA1051}"/>
    <dgm:cxn modelId="{F222D00E-4BD6-C848-A659-CD7393A3C4BE}" type="presOf" srcId="{ED0FABC5-9075-1A46-86D4-37FD1CDFD847}" destId="{991F1CD0-601A-D147-9903-8D6F46DC2C9E}" srcOrd="0" destOrd="6" presId="urn:microsoft.com/office/officeart/2005/8/layout/hList2"/>
    <dgm:cxn modelId="{20915D13-9042-DD47-AC45-1E1BCEF9BDB5}" type="presOf" srcId="{38DF84A6-3BDE-224F-8EFB-B85E41CD9110}" destId="{EFF7B0EE-DBA7-8246-AC7D-AED8B8A6A61D}" srcOrd="0" destOrd="0" presId="urn:microsoft.com/office/officeart/2005/8/layout/hList2"/>
    <dgm:cxn modelId="{60B9FA13-4FE6-054D-914A-C0D3E7234351}" type="presOf" srcId="{918B1E44-39DC-5042-9573-630195EF05CE}" destId="{991F1CD0-601A-D147-9903-8D6F46DC2C9E}" srcOrd="0" destOrd="0" presId="urn:microsoft.com/office/officeart/2005/8/layout/hList2"/>
    <dgm:cxn modelId="{8B80A415-DBBE-B043-9587-FDE772D13536}" srcId="{38DF84A6-3BDE-224F-8EFB-B85E41CD9110}" destId="{918B1E44-39DC-5042-9573-630195EF05CE}" srcOrd="0" destOrd="0" parTransId="{E5931219-0D61-BF41-A296-1A7C4A30C0C0}" sibTransId="{63A15EED-E680-6C4A-97E0-F74435F3C722}"/>
    <dgm:cxn modelId="{D936CC2D-1458-164D-B5C3-A7392760E68A}" srcId="{38DF84A6-3BDE-224F-8EFB-B85E41CD9110}" destId="{3BAE5F70-43C5-7F46-AB5B-FCFA85C9954F}" srcOrd="3" destOrd="0" parTransId="{AEEFCC9B-B357-DD42-ABE0-1B8C6AEF5046}" sibTransId="{749A3FFA-F0C9-FD41-9069-8E8CFA6C8888}"/>
    <dgm:cxn modelId="{CE3CF85C-9938-914A-9129-E071511D11B1}" srcId="{38DF84A6-3BDE-224F-8EFB-B85E41CD9110}" destId="{991B92A9-4B15-9A4B-A27F-CCADFB26EFBE}" srcOrd="4" destOrd="0" parTransId="{FE71AFC4-8DAB-CC46-B07F-9DFB33F8A61E}" sibTransId="{9F34370A-F479-DC40-B006-3C1C159E4BBE}"/>
    <dgm:cxn modelId="{E7E19589-3A19-DF43-9075-4D8F5DE611DB}" srcId="{38DF84A6-3BDE-224F-8EFB-B85E41CD9110}" destId="{7EE6608C-95E2-0E43-ABA0-E101FFADCDAB}" srcOrd="1" destOrd="0" parTransId="{E38775C5-C327-5643-A4FD-93C8448377E0}" sibTransId="{DEBEF8DF-5C46-964A-9109-479C73B3FA32}"/>
    <dgm:cxn modelId="{39BE5894-2D6F-9240-AFFD-1061944CA432}" srcId="{B89AB0DF-B5F5-3740-8B6F-51153ECA6B38}" destId="{38DF84A6-3BDE-224F-8EFB-B85E41CD9110}" srcOrd="0" destOrd="0" parTransId="{7175404D-02D6-C446-BC80-76A643DD1A56}" sibTransId="{45F2484F-EBE8-8B4E-9605-39D73BAA7678}"/>
    <dgm:cxn modelId="{6E6E37A0-AE67-864D-89C1-ED41EBC62636}" type="presOf" srcId="{B89AB0DF-B5F5-3740-8B6F-51153ECA6B38}" destId="{C4C84C54-ADCB-1347-A9B4-9415F57305D8}" srcOrd="0" destOrd="0" presId="urn:microsoft.com/office/officeart/2005/8/layout/hList2"/>
    <dgm:cxn modelId="{A5139DBF-73C7-7542-AE8E-02C26EE48E07}" type="presOf" srcId="{7EE6608C-95E2-0E43-ABA0-E101FFADCDAB}" destId="{991F1CD0-601A-D147-9903-8D6F46DC2C9E}" srcOrd="0" destOrd="1" presId="urn:microsoft.com/office/officeart/2005/8/layout/hList2"/>
    <dgm:cxn modelId="{A3EF90CD-748C-B745-A6C9-2E4FBC13FE0A}" type="presOf" srcId="{3BAE5F70-43C5-7F46-AB5B-FCFA85C9954F}" destId="{991F1CD0-601A-D147-9903-8D6F46DC2C9E}" srcOrd="0" destOrd="3" presId="urn:microsoft.com/office/officeart/2005/8/layout/hList2"/>
    <dgm:cxn modelId="{F6DBC5DF-15AC-194A-BF09-E830AF397E6B}" type="presOf" srcId="{991B92A9-4B15-9A4B-A27F-CCADFB26EFBE}" destId="{991F1CD0-601A-D147-9903-8D6F46DC2C9E}" srcOrd="0" destOrd="4" presId="urn:microsoft.com/office/officeart/2005/8/layout/hList2"/>
    <dgm:cxn modelId="{E1913FEF-CAA7-3E42-9024-55CCB2E822A0}" srcId="{38DF84A6-3BDE-224F-8EFB-B85E41CD9110}" destId="{9C97A04D-7569-F146-8A25-413DF3022EBA}" srcOrd="5" destOrd="0" parTransId="{C0CA0354-95BA-314C-B447-8CDAA05B8E37}" sibTransId="{E32A548D-03A2-C045-8D37-74114E0E832B}"/>
    <dgm:cxn modelId="{30128AFB-8195-A242-BA2A-DC8F61A56E41}" type="presOf" srcId="{46E6C3CB-31D4-FC44-BE30-7F218D2DFB1F}" destId="{991F1CD0-601A-D147-9903-8D6F46DC2C9E}" srcOrd="0" destOrd="2" presId="urn:microsoft.com/office/officeart/2005/8/layout/hList2"/>
    <dgm:cxn modelId="{F176689E-C214-5B44-B518-4B3450ABE626}" type="presParOf" srcId="{C4C84C54-ADCB-1347-A9B4-9415F57305D8}" destId="{DA694740-47AB-914C-8E76-BCF398DEDCAF}" srcOrd="0" destOrd="0" presId="urn:microsoft.com/office/officeart/2005/8/layout/hList2"/>
    <dgm:cxn modelId="{2A125132-1FDC-6947-AD80-4DDC44458207}" type="presParOf" srcId="{DA694740-47AB-914C-8E76-BCF398DEDCAF}" destId="{0F2CBC65-3605-A346-A25E-04ACD2646F45}" srcOrd="0" destOrd="0" presId="urn:microsoft.com/office/officeart/2005/8/layout/hList2"/>
    <dgm:cxn modelId="{63F27A01-AE55-6A4E-808F-53DB51C853F8}" type="presParOf" srcId="{DA694740-47AB-914C-8E76-BCF398DEDCAF}" destId="{991F1CD0-601A-D147-9903-8D6F46DC2C9E}" srcOrd="1" destOrd="0" presId="urn:microsoft.com/office/officeart/2005/8/layout/hList2"/>
    <dgm:cxn modelId="{C333821C-DA0F-7E4C-8B57-04151ACE4F0E}" type="presParOf" srcId="{DA694740-47AB-914C-8E76-BCF398DEDCAF}" destId="{EFF7B0EE-DBA7-8246-AC7D-AED8B8A6A61D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F41A0-41B7-AE4E-B054-00089BA77501}">
      <dsp:nvSpPr>
        <dsp:cNvPr id="0" name=""/>
        <dsp:cNvSpPr/>
      </dsp:nvSpPr>
      <dsp:spPr>
        <a:xfrm rot="10800000">
          <a:off x="3184193" y="284201"/>
          <a:ext cx="8427816" cy="424559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2188" tIns="140970" rIns="263144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 err="1"/>
            <a:t>Waarom</a:t>
          </a:r>
          <a:r>
            <a:rPr lang="en-GB" sz="3700" kern="1200" dirty="0"/>
            <a:t> ?</a:t>
          </a:r>
          <a:endParaRPr lang="en-BE" sz="37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/>
            <a:t>Begrijpbaar</a:t>
          </a:r>
          <a:r>
            <a:rPr lang="en-GB" sz="2900" kern="1200"/>
            <a:t> voor gebruikers</a:t>
          </a:r>
          <a:endParaRPr lang="en-BE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/>
            <a:t>Eenvoudig als controle</a:t>
          </a:r>
          <a:endParaRPr lang="en-BE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/>
            <a:t>Om te scopen</a:t>
          </a:r>
          <a:endParaRPr lang="en-BE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/>
            <a:t>Geen specifieke taal</a:t>
          </a:r>
          <a:endParaRPr lang="en-BE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/>
            <a:t>Laat toe om scenario’s uit te werken</a:t>
          </a:r>
          <a:endParaRPr lang="en-BE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/>
            <a:t>Slechte alternatieven</a:t>
          </a:r>
          <a:endParaRPr lang="en-BE" sz="2900" kern="1200"/>
        </a:p>
      </dsp:txBody>
      <dsp:txXfrm rot="10800000">
        <a:off x="4245591" y="284201"/>
        <a:ext cx="7366418" cy="4245591"/>
      </dsp:txXfrm>
    </dsp:sp>
    <dsp:sp modelId="{6EEF2456-82EA-524C-A95B-0B1D87A4A487}">
      <dsp:nvSpPr>
        <dsp:cNvPr id="0" name=""/>
        <dsp:cNvSpPr/>
      </dsp:nvSpPr>
      <dsp:spPr>
        <a:xfrm>
          <a:off x="1219800" y="284201"/>
          <a:ext cx="4245591" cy="424559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BF4342-0989-524F-A3B5-605601584339}">
      <dsp:nvSpPr>
        <dsp:cNvPr id="0" name=""/>
        <dsp:cNvSpPr/>
      </dsp:nvSpPr>
      <dsp:spPr>
        <a:xfrm>
          <a:off x="226704" y="0"/>
          <a:ext cx="9998433" cy="561662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solidFill>
                <a:schemeClr val="bg1"/>
              </a:solidFill>
            </a:rPr>
            <a:t>Wanneer ?</a:t>
          </a:r>
          <a:endParaRPr lang="en-BE" sz="3300" kern="1200">
            <a:solidFill>
              <a:schemeClr val="bg1"/>
            </a:solidFill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>
              <a:solidFill>
                <a:schemeClr val="bg1"/>
              </a:solidFill>
            </a:rPr>
            <a:t>Requirements gathering</a:t>
          </a:r>
          <a:endParaRPr lang="en-BE" sz="2600" kern="1200">
            <a:solidFill>
              <a:schemeClr val="bg1"/>
            </a:solidFill>
          </a:endParaRP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>
              <a:solidFill>
                <a:schemeClr val="bg1"/>
              </a:solidFill>
            </a:rPr>
            <a:t>Verstaanbaar voor ontwikkelaar &amp; gebruiker</a:t>
          </a:r>
          <a:r>
            <a:rPr lang="ar-SA" sz="2600" kern="1200">
              <a:solidFill>
                <a:schemeClr val="bg1"/>
              </a:solidFill>
            </a:rPr>
            <a:t>‏</a:t>
          </a:r>
          <a:endParaRPr lang="en-BE" sz="2600" kern="1200">
            <a:solidFill>
              <a:schemeClr val="bg1"/>
            </a:solidFill>
          </a:endParaRP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 err="1">
              <a:solidFill>
                <a:schemeClr val="bg1"/>
              </a:solidFill>
            </a:rPr>
            <a:t>Volledig</a:t>
          </a:r>
          <a:r>
            <a:rPr lang="en-GB" sz="2600" kern="1200" dirty="0">
              <a:solidFill>
                <a:schemeClr val="bg1"/>
              </a:solidFill>
            </a:rPr>
            <a:t> </a:t>
          </a:r>
          <a:r>
            <a:rPr lang="en-GB" sz="2600" kern="1200" dirty="0" err="1">
              <a:solidFill>
                <a:schemeClr val="bg1"/>
              </a:solidFill>
            </a:rPr>
            <a:t>en</a:t>
          </a:r>
          <a:r>
            <a:rPr lang="en-GB" sz="2600" kern="1200" dirty="0">
              <a:solidFill>
                <a:schemeClr val="bg1"/>
              </a:solidFill>
            </a:rPr>
            <a:t> </a:t>
          </a:r>
          <a:r>
            <a:rPr lang="en-GB" sz="2600" kern="1200" dirty="0" err="1">
              <a:solidFill>
                <a:schemeClr val="bg1"/>
              </a:solidFill>
            </a:rPr>
            <a:t>precies</a:t>
          </a:r>
          <a:endParaRPr lang="en-BE" sz="2600" kern="1200" dirty="0">
            <a:solidFill>
              <a:schemeClr val="bg1"/>
            </a:solidFill>
          </a:endParaRPr>
        </a:p>
        <a:p>
          <a:pPr marL="685800" lvl="3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>
              <a:solidFill>
                <a:schemeClr val="bg1"/>
              </a:solidFill>
            </a:rPr>
            <a:t>Basis kunnen dienen voor design,testen en acceptatie</a:t>
          </a:r>
          <a:endParaRPr lang="en-BE" sz="2600" kern="1200">
            <a:solidFill>
              <a:schemeClr val="bg1"/>
            </a:solidFill>
          </a:endParaRP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>
              <a:solidFill>
                <a:schemeClr val="bg1"/>
              </a:solidFill>
            </a:rPr>
            <a:t>Open</a:t>
          </a:r>
          <a:endParaRPr lang="en-BE" sz="2600" kern="1200">
            <a:solidFill>
              <a:schemeClr val="bg1"/>
            </a:solidFill>
          </a:endParaRPr>
        </a:p>
        <a:p>
          <a:pPr marL="685800" lvl="3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>
              <a:solidFill>
                <a:schemeClr val="bg1"/>
              </a:solidFill>
            </a:rPr>
            <a:t>Ruimte tot mogelijke oplossing laten</a:t>
          </a:r>
          <a:endParaRPr lang="en-BE" sz="2600" kern="1200">
            <a:solidFill>
              <a:schemeClr val="bg1"/>
            </a:solidFill>
          </a:endParaRPr>
        </a:p>
        <a:p>
          <a:pPr marL="685800" lvl="3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 err="1">
              <a:solidFill>
                <a:schemeClr val="bg1"/>
              </a:solidFill>
            </a:rPr>
            <a:t>Enkel</a:t>
          </a:r>
          <a:r>
            <a:rPr lang="en-GB" sz="2600" kern="1200" dirty="0">
              <a:solidFill>
                <a:schemeClr val="bg1"/>
              </a:solidFill>
            </a:rPr>
            <a:t> </a:t>
          </a:r>
          <a:r>
            <a:rPr lang="en-GB" sz="2600" kern="1200" dirty="0" err="1">
              <a:solidFill>
                <a:schemeClr val="bg1"/>
              </a:solidFill>
            </a:rPr>
            <a:t>functionele</a:t>
          </a:r>
          <a:r>
            <a:rPr lang="en-GB" sz="2600" kern="1200" dirty="0">
              <a:solidFill>
                <a:schemeClr val="bg1"/>
              </a:solidFill>
            </a:rPr>
            <a:t> requirements</a:t>
          </a:r>
          <a:endParaRPr lang="en-BE" sz="2600" kern="1200" dirty="0">
            <a:solidFill>
              <a:schemeClr val="bg1"/>
            </a:solidFill>
          </a:endParaRPr>
        </a:p>
      </dsp:txBody>
      <dsp:txXfrm>
        <a:off x="1690941" y="822536"/>
        <a:ext cx="7069959" cy="39715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DC9B9-F124-0A48-B72A-AAA7EF5FF2B2}">
      <dsp:nvSpPr>
        <dsp:cNvPr id="0" name=""/>
        <dsp:cNvSpPr/>
      </dsp:nvSpPr>
      <dsp:spPr>
        <a:xfrm rot="10800000">
          <a:off x="3365113" y="204862"/>
          <a:ext cx="8906669" cy="448681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8562" tIns="102870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Include-</a:t>
          </a:r>
          <a:r>
            <a:rPr lang="en-GB" sz="2700" kern="1200" dirty="0" err="1"/>
            <a:t>relatie</a:t>
          </a:r>
          <a:endParaRPr lang="en-BE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/>
            <a:t>Tussen 2 Use Cases</a:t>
          </a:r>
          <a:endParaRPr lang="en-BE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/>
            <a:t>Sub-case is deel van Use Case die op zijn beurt weer Use Case is</a:t>
          </a:r>
          <a:endParaRPr lang="en-BE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/>
            <a:t>Kan door verschillende Use Cases gebruikt worden</a:t>
          </a:r>
          <a:endParaRPr lang="en-BE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/>
            <a:t>Meestal bij herbruikbaarheid van vaak voorkomende Use Case</a:t>
          </a:r>
          <a:endParaRPr lang="en-BE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/>
            <a:t>Target Use Case mag niet afhankelijk zijn van source</a:t>
          </a:r>
          <a:endParaRPr lang="en-BE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Target Use Case </a:t>
          </a:r>
          <a:r>
            <a:rPr lang="en-GB" sz="2100" kern="1200" dirty="0" err="1"/>
            <a:t>moet</a:t>
          </a:r>
          <a:r>
            <a:rPr lang="en-GB" sz="2100" kern="1200" dirty="0"/>
            <a:t> op </a:t>
          </a:r>
          <a:r>
            <a:rPr lang="en-GB" sz="2100" kern="1200" dirty="0" err="1"/>
            <a:t>zichzelf</a:t>
          </a:r>
          <a:r>
            <a:rPr lang="en-GB" sz="2100" kern="1200" dirty="0"/>
            <a:t> </a:t>
          </a:r>
          <a:r>
            <a:rPr lang="en-GB" sz="2100" kern="1200" dirty="0" err="1"/>
            <a:t>kunnen</a:t>
          </a:r>
          <a:r>
            <a:rPr lang="en-GB" sz="2100" kern="1200" dirty="0"/>
            <a:t> </a:t>
          </a:r>
          <a:r>
            <a:rPr lang="en-GB" sz="2100" kern="1200" dirty="0" err="1"/>
            <a:t>bestaan</a:t>
          </a:r>
          <a:endParaRPr lang="en-BE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BE" sz="2100" kern="1200"/>
        </a:p>
      </dsp:txBody>
      <dsp:txXfrm rot="10800000">
        <a:off x="4486817" y="204862"/>
        <a:ext cx="7784965" cy="4486818"/>
      </dsp:txXfrm>
    </dsp:sp>
    <dsp:sp modelId="{480FFA7C-DA74-CD41-8978-B331DB9092C6}">
      <dsp:nvSpPr>
        <dsp:cNvPr id="0" name=""/>
        <dsp:cNvSpPr/>
      </dsp:nvSpPr>
      <dsp:spPr>
        <a:xfrm>
          <a:off x="1121704" y="204862"/>
          <a:ext cx="4486818" cy="448681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2CF73-57BA-D048-8773-D8246A7B0798}">
      <dsp:nvSpPr>
        <dsp:cNvPr id="0" name=""/>
        <dsp:cNvSpPr/>
      </dsp:nvSpPr>
      <dsp:spPr>
        <a:xfrm>
          <a:off x="0" y="281048"/>
          <a:ext cx="9833548" cy="4916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Stappenplan</a:t>
          </a:r>
          <a:endParaRPr lang="en-BE" sz="39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Identificeer grens systeem en vind actoren</a:t>
          </a:r>
          <a:endParaRPr lang="en-BE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Vind Use Cases voor iedere actor</a:t>
          </a:r>
          <a:endParaRPr lang="en-BE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Bepaal (per Use Case) de aannamen</a:t>
          </a:r>
          <a:endParaRPr lang="en-BE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 err="1"/>
            <a:t>Bepaal</a:t>
          </a:r>
          <a:r>
            <a:rPr lang="en-US" sz="3000" kern="1200" dirty="0"/>
            <a:t> (per Use Case) de </a:t>
          </a:r>
          <a:r>
            <a:rPr lang="en-US" sz="3000" kern="1200" dirty="0" err="1"/>
            <a:t>interactie</a:t>
          </a:r>
          <a:endParaRPr lang="en-BE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Bekijk (per Use Case) mogelijke uitzonderingen</a:t>
          </a:r>
          <a:endParaRPr lang="en-BE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Splits de veelvoorkomende sub-cases uit</a:t>
          </a:r>
          <a:endParaRPr lang="en-BE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Maak het Use Case diagram</a:t>
          </a:r>
          <a:endParaRPr lang="en-BE" sz="3000" kern="1200"/>
        </a:p>
      </dsp:txBody>
      <dsp:txXfrm>
        <a:off x="240017" y="521065"/>
        <a:ext cx="9353514" cy="44367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C9B84-B604-5B44-AF8C-3ECD9745504D}">
      <dsp:nvSpPr>
        <dsp:cNvPr id="0" name=""/>
        <dsp:cNvSpPr/>
      </dsp:nvSpPr>
      <dsp:spPr>
        <a:xfrm rot="5400000">
          <a:off x="6073050" y="-1446870"/>
          <a:ext cx="3620770" cy="741970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/>
            <a:t>Wat behoort wel /niet tot verantwoordelijkheden systeem?</a:t>
          </a:r>
          <a:endParaRPr lang="en-BE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/>
            <a:t>Zoek mensen / systemen buiten ons systeem die met systeem communiceren</a:t>
          </a:r>
          <a:endParaRPr lang="en-BE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/>
            <a:t>Bepaal rollen die ze spelen </a:t>
          </a:r>
          <a:endParaRPr lang="en-BE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/>
            <a:t>1 rol = 1 actor</a:t>
          </a:r>
          <a:endParaRPr lang="en-BE" sz="3200" kern="1200"/>
        </a:p>
      </dsp:txBody>
      <dsp:txXfrm rot="-5400000">
        <a:off x="4173584" y="629347"/>
        <a:ext cx="7242953" cy="3267268"/>
      </dsp:txXfrm>
    </dsp:sp>
    <dsp:sp modelId="{1D2A979C-7B74-C14F-B897-D30BC7977A9F}">
      <dsp:nvSpPr>
        <dsp:cNvPr id="0" name=""/>
        <dsp:cNvSpPr/>
      </dsp:nvSpPr>
      <dsp:spPr>
        <a:xfrm>
          <a:off x="0" y="0"/>
          <a:ext cx="4173583" cy="45259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1. </a:t>
          </a:r>
          <a:r>
            <a:rPr lang="en-GB" sz="3200" kern="1200" dirty="0" err="1"/>
            <a:t>Identificeer</a:t>
          </a:r>
          <a:r>
            <a:rPr lang="en-GB" sz="3200" kern="1200" dirty="0"/>
            <a:t> de </a:t>
          </a:r>
          <a:r>
            <a:rPr lang="en-GB" sz="3200" kern="1200" dirty="0" err="1"/>
            <a:t>grens</a:t>
          </a:r>
          <a:r>
            <a:rPr lang="en-GB" sz="3200" kern="1200" dirty="0"/>
            <a:t> van het </a:t>
          </a:r>
          <a:r>
            <a:rPr lang="en-GB" sz="3200" kern="1200" dirty="0" err="1"/>
            <a:t>systeem</a:t>
          </a:r>
          <a:r>
            <a:rPr lang="en-GB" sz="3200" kern="1200" dirty="0"/>
            <a:t> </a:t>
          </a:r>
          <a:r>
            <a:rPr lang="en-GB" sz="3200" kern="1200" dirty="0" err="1"/>
            <a:t>en</a:t>
          </a:r>
          <a:r>
            <a:rPr lang="en-GB" sz="3200" kern="1200" dirty="0"/>
            <a:t> </a:t>
          </a:r>
          <a:r>
            <a:rPr lang="en-GB" sz="3200" kern="1200" dirty="0" err="1"/>
            <a:t>vind</a:t>
          </a:r>
          <a:r>
            <a:rPr lang="en-GB" sz="3200" kern="1200" dirty="0"/>
            <a:t> de </a:t>
          </a:r>
          <a:r>
            <a:rPr lang="en-GB" sz="3200" kern="1200" dirty="0" err="1"/>
            <a:t>actoren</a:t>
          </a:r>
          <a:endParaRPr lang="en-BE" sz="3200" kern="1200" dirty="0"/>
        </a:p>
      </dsp:txBody>
      <dsp:txXfrm>
        <a:off x="203738" y="203738"/>
        <a:ext cx="3766107" cy="41184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876FF-E153-4F46-9EE2-1EDE7DE8FAF1}">
      <dsp:nvSpPr>
        <dsp:cNvPr id="0" name=""/>
        <dsp:cNvSpPr/>
      </dsp:nvSpPr>
      <dsp:spPr>
        <a:xfrm rot="5400000">
          <a:off x="5882076" y="-1169988"/>
          <a:ext cx="4100650" cy="746578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Bedenk voor iedere actor functies die hij met systeem kan uitvoeren</a:t>
          </a:r>
          <a:endParaRPr lang="en-BE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Zoek taken die elke actor m.b.v. systeem moet kunnen uitvoeren</a:t>
          </a:r>
          <a:endParaRPr lang="en-BE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Use Case is globale beschrijving van systeemgebruik</a:t>
          </a:r>
          <a:endParaRPr lang="en-BE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Use Cases die op elkaar lijken </a:t>
          </a:r>
          <a:r>
            <a:rPr lang="en-GB" sz="2500" kern="1200">
              <a:sym typeface="Wingdings" pitchFamily="2" charset="2"/>
            </a:rPr>
            <a:t></a:t>
          </a:r>
          <a:r>
            <a:rPr lang="en-GB" sz="2500" kern="1200"/>
            <a:t> samenvoegen</a:t>
          </a:r>
          <a:endParaRPr lang="en-BE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Twee woorden met werkwoord: rekening openen, hypotheek afsluiten…</a:t>
          </a:r>
          <a:endParaRPr lang="en-BE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Hiërarchisch  opdelen Use Cases</a:t>
          </a:r>
          <a:endParaRPr lang="en-BE" sz="2500" kern="1200"/>
        </a:p>
      </dsp:txBody>
      <dsp:txXfrm rot="-5400000">
        <a:off x="4199507" y="712758"/>
        <a:ext cx="7265612" cy="3700296"/>
      </dsp:txXfrm>
    </dsp:sp>
    <dsp:sp modelId="{B44FBA0C-581A-9B46-9832-DAE7A0F9B071}">
      <dsp:nvSpPr>
        <dsp:cNvPr id="0" name=""/>
        <dsp:cNvSpPr/>
      </dsp:nvSpPr>
      <dsp:spPr>
        <a:xfrm>
          <a:off x="0" y="0"/>
          <a:ext cx="4199506" cy="5125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2. </a:t>
          </a:r>
          <a:r>
            <a:rPr lang="en-GB" sz="4000" kern="1200" dirty="0" err="1"/>
            <a:t>Vind</a:t>
          </a:r>
          <a:r>
            <a:rPr lang="en-GB" sz="4000" kern="1200" dirty="0"/>
            <a:t> Use Cases </a:t>
          </a:r>
          <a:r>
            <a:rPr lang="en-GB" sz="4000" kern="1200" dirty="0" err="1"/>
            <a:t>voor</a:t>
          </a:r>
          <a:r>
            <a:rPr lang="en-GB" sz="4000" kern="1200" dirty="0"/>
            <a:t> </a:t>
          </a:r>
          <a:r>
            <a:rPr lang="en-GB" sz="4000" kern="1200" dirty="0" err="1"/>
            <a:t>iedere</a:t>
          </a:r>
          <a:r>
            <a:rPr lang="en-GB" sz="4000" kern="1200" dirty="0"/>
            <a:t> actor</a:t>
          </a:r>
          <a:endParaRPr lang="en-BE" sz="4000" kern="1200" dirty="0"/>
        </a:p>
      </dsp:txBody>
      <dsp:txXfrm>
        <a:off x="205003" y="205003"/>
        <a:ext cx="3789500" cy="47158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2DFE7-C09A-C348-B400-879646B5F4DE}">
      <dsp:nvSpPr>
        <dsp:cNvPr id="0" name=""/>
        <dsp:cNvSpPr/>
      </dsp:nvSpPr>
      <dsp:spPr>
        <a:xfrm rot="5400000">
          <a:off x="5871486" y="-2034470"/>
          <a:ext cx="1869419" cy="640583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Bepaal voorwaarden Use Case uitvoering</a:t>
          </a:r>
          <a:endParaRPr lang="en-BE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Welke gegevens dienen bekend te zijn, toestand van systeem, …</a:t>
          </a:r>
          <a:endParaRPr lang="en-BE" sz="1900" kern="1200"/>
        </a:p>
      </dsp:txBody>
      <dsp:txXfrm rot="-5400000">
        <a:off x="3603280" y="324994"/>
        <a:ext cx="6314573" cy="1686903"/>
      </dsp:txXfrm>
    </dsp:sp>
    <dsp:sp modelId="{7A0FEB03-C95B-0743-9F4E-66E0E0E3324E}">
      <dsp:nvSpPr>
        <dsp:cNvPr id="0" name=""/>
        <dsp:cNvSpPr/>
      </dsp:nvSpPr>
      <dsp:spPr>
        <a:xfrm>
          <a:off x="0" y="58"/>
          <a:ext cx="3603280" cy="2336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/>
            <a:t>3. Bepaal de aannamen </a:t>
          </a:r>
          <a:endParaRPr lang="en-BE" sz="4600" kern="1200"/>
        </a:p>
      </dsp:txBody>
      <dsp:txXfrm>
        <a:off x="114072" y="114130"/>
        <a:ext cx="3375136" cy="2108630"/>
      </dsp:txXfrm>
    </dsp:sp>
    <dsp:sp modelId="{E3FDCE78-62EC-A047-81EC-E27AF6C1641B}">
      <dsp:nvSpPr>
        <dsp:cNvPr id="0" name=""/>
        <dsp:cNvSpPr/>
      </dsp:nvSpPr>
      <dsp:spPr>
        <a:xfrm rot="5400000">
          <a:off x="5871486" y="419143"/>
          <a:ext cx="1869419" cy="640583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Bepaal gewenste interactie tussen de actor en het systeem</a:t>
          </a:r>
          <a:endParaRPr lang="en-BE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Bepalen gebeurtenis die Use Case initieert en wanneer Use Case is afgelopen </a:t>
          </a:r>
          <a:endParaRPr lang="en-BE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Pincode invoeren,  …</a:t>
          </a:r>
          <a:endParaRPr lang="en-BE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In natuurlijke taal, normale gang van zaken</a:t>
          </a:r>
          <a:endParaRPr lang="en-BE" sz="1900" kern="1200"/>
        </a:p>
      </dsp:txBody>
      <dsp:txXfrm rot="-5400000">
        <a:off x="3603280" y="2778607"/>
        <a:ext cx="6314573" cy="1686903"/>
      </dsp:txXfrm>
    </dsp:sp>
    <dsp:sp modelId="{B7B79635-1FC0-4E40-A37F-76FCFEBEDB0D}">
      <dsp:nvSpPr>
        <dsp:cNvPr id="0" name=""/>
        <dsp:cNvSpPr/>
      </dsp:nvSpPr>
      <dsp:spPr>
        <a:xfrm>
          <a:off x="0" y="2453671"/>
          <a:ext cx="3603280" cy="2336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/>
            <a:t>4. Bepalen van de interactie</a:t>
          </a:r>
          <a:endParaRPr lang="en-BE" sz="4600" kern="1200"/>
        </a:p>
      </dsp:txBody>
      <dsp:txXfrm>
        <a:off x="114072" y="2567743"/>
        <a:ext cx="3375136" cy="21086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72B7F-F293-774D-96DA-27AEF714D330}">
      <dsp:nvSpPr>
        <dsp:cNvPr id="0" name=""/>
        <dsp:cNvSpPr/>
      </dsp:nvSpPr>
      <dsp:spPr>
        <a:xfrm rot="5400000">
          <a:off x="6673937" y="-2653594"/>
          <a:ext cx="1243825" cy="686668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Apart bekijken van alle mogelijke uitzonderingen, die loop Use Case direct beïnvloeden</a:t>
          </a:r>
          <a:endParaRPr lang="en-BE" sz="2400" kern="1200"/>
        </a:p>
      </dsp:txBody>
      <dsp:txXfrm rot="-5400000">
        <a:off x="3862509" y="218553"/>
        <a:ext cx="6805963" cy="1122387"/>
      </dsp:txXfrm>
    </dsp:sp>
    <dsp:sp modelId="{C6D21FD7-DE1E-B946-9B5E-98835A509403}">
      <dsp:nvSpPr>
        <dsp:cNvPr id="0" name=""/>
        <dsp:cNvSpPr/>
      </dsp:nvSpPr>
      <dsp:spPr>
        <a:xfrm>
          <a:off x="0" y="2355"/>
          <a:ext cx="3862509" cy="15547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5. Bekijk mogelijke uitzonderingen</a:t>
          </a:r>
          <a:endParaRPr lang="en-BE" sz="3000" kern="1200"/>
        </a:p>
      </dsp:txBody>
      <dsp:txXfrm>
        <a:off x="75898" y="78253"/>
        <a:ext cx="3710713" cy="1402986"/>
      </dsp:txXfrm>
    </dsp:sp>
    <dsp:sp modelId="{9104827C-0F0F-734F-B9AF-1FF7872CEFCB}">
      <dsp:nvSpPr>
        <dsp:cNvPr id="0" name=""/>
        <dsp:cNvSpPr/>
      </dsp:nvSpPr>
      <dsp:spPr>
        <a:xfrm rot="5400000">
          <a:off x="6673937" y="-1021073"/>
          <a:ext cx="1243825" cy="686668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Zoeken naar delen Use Cases die identiek zijn. Uit bestaande Use Cases halen en sub-cases definiëren</a:t>
          </a:r>
          <a:endParaRPr lang="en-BE" sz="2400" kern="1200"/>
        </a:p>
      </dsp:txBody>
      <dsp:txXfrm rot="-5400000">
        <a:off x="3862509" y="1851074"/>
        <a:ext cx="6805963" cy="1122387"/>
      </dsp:txXfrm>
    </dsp:sp>
    <dsp:sp modelId="{A55299A7-8086-8A49-A812-9716E9CEED92}">
      <dsp:nvSpPr>
        <dsp:cNvPr id="0" name=""/>
        <dsp:cNvSpPr/>
      </dsp:nvSpPr>
      <dsp:spPr>
        <a:xfrm>
          <a:off x="0" y="1634876"/>
          <a:ext cx="3862509" cy="15547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6. Splits veelvoorkomende sub-cases uit</a:t>
          </a:r>
          <a:endParaRPr lang="en-BE" sz="3000" kern="1200"/>
        </a:p>
      </dsp:txBody>
      <dsp:txXfrm>
        <a:off x="75898" y="1710774"/>
        <a:ext cx="3710713" cy="1402986"/>
      </dsp:txXfrm>
    </dsp:sp>
    <dsp:sp modelId="{3C48C547-6AD9-2943-BD19-5A31002758F4}">
      <dsp:nvSpPr>
        <dsp:cNvPr id="0" name=""/>
        <dsp:cNvSpPr/>
      </dsp:nvSpPr>
      <dsp:spPr>
        <a:xfrm>
          <a:off x="0" y="3267398"/>
          <a:ext cx="3862509" cy="15547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7. </a:t>
          </a:r>
          <a:r>
            <a:rPr lang="en-GB" sz="3000" kern="1200" dirty="0" err="1"/>
            <a:t>Maak</a:t>
          </a:r>
          <a:r>
            <a:rPr lang="en-GB" sz="3000" kern="1200" dirty="0"/>
            <a:t> Use Case diagram</a:t>
          </a:r>
          <a:endParaRPr lang="en-BE" sz="3000" kern="1200" dirty="0"/>
        </a:p>
      </dsp:txBody>
      <dsp:txXfrm>
        <a:off x="75898" y="3343296"/>
        <a:ext cx="3710713" cy="14029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F7B0EE-DBA7-8246-AC7D-AED8B8A6A61D}">
      <dsp:nvSpPr>
        <dsp:cNvPr id="0" name=""/>
        <dsp:cNvSpPr/>
      </dsp:nvSpPr>
      <dsp:spPr>
        <a:xfrm rot="16200000">
          <a:off x="-1277205" y="2197927"/>
          <a:ext cx="4106307" cy="86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766094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Use Case scenario (</a:t>
          </a:r>
          <a:r>
            <a:rPr lang="en-GB" sz="3100" i="1" kern="1200" dirty="0" err="1"/>
            <a:t>Tabel</a:t>
          </a:r>
          <a:r>
            <a:rPr lang="en-GB" sz="3100" i="1" kern="1200" dirty="0"/>
            <a:t> 8-1)</a:t>
          </a:r>
          <a:endParaRPr lang="en-BE" sz="3100" kern="1200" dirty="0"/>
        </a:p>
      </dsp:txBody>
      <dsp:txXfrm>
        <a:off x="-1277205" y="2197927"/>
        <a:ext cx="4106307" cy="868642"/>
      </dsp:txXfrm>
    </dsp:sp>
    <dsp:sp modelId="{991F1CD0-601A-D147-9903-8D6F46DC2C9E}">
      <dsp:nvSpPr>
        <dsp:cNvPr id="0" name=""/>
        <dsp:cNvSpPr/>
      </dsp:nvSpPr>
      <dsp:spPr>
        <a:xfrm>
          <a:off x="1206596" y="0"/>
          <a:ext cx="6677704" cy="5264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766094" rIns="284480" bIns="28448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4000" kern="1200" dirty="0"/>
            <a:t>Naam</a:t>
          </a:r>
          <a:endParaRPr lang="en-B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4000" kern="1200" dirty="0"/>
            <a:t>Samenvatting</a:t>
          </a:r>
          <a:endParaRPr lang="en-B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4000" kern="1200" dirty="0"/>
            <a:t>Actoren</a:t>
          </a:r>
          <a:endParaRPr lang="en-B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4000" kern="1200" dirty="0"/>
            <a:t>Aannamen</a:t>
          </a:r>
          <a:endParaRPr lang="en-B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4000" kern="1200" dirty="0"/>
            <a:t>Beschrijving</a:t>
          </a:r>
          <a:endParaRPr lang="en-B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4000" kern="1200" dirty="0"/>
            <a:t>Uitzonderingen </a:t>
          </a:r>
          <a:endParaRPr lang="en-B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4000" kern="1200" dirty="0"/>
            <a:t>Resultaat</a:t>
          </a:r>
          <a:endParaRPr lang="en-BE" sz="4000" kern="1200" dirty="0"/>
        </a:p>
      </dsp:txBody>
      <dsp:txXfrm>
        <a:off x="1206596" y="0"/>
        <a:ext cx="6677704" cy="5264491"/>
      </dsp:txXfrm>
    </dsp:sp>
    <dsp:sp modelId="{0F2CBC65-3605-A346-A25E-04ACD2646F45}">
      <dsp:nvSpPr>
        <dsp:cNvPr id="0" name=""/>
        <dsp:cNvSpPr/>
      </dsp:nvSpPr>
      <dsp:spPr>
        <a:xfrm flipH="1">
          <a:off x="953906" y="64849"/>
          <a:ext cx="512724" cy="47255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6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7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8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9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0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1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2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3" name="AutoShape 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4" name="AutoShape 10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5" name="AutoShape 1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6" name="AutoShape 1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7" name="AutoShape 1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9" name="Text Box 15"/>
          <p:cNvSpPr txBox="1">
            <a:spLocks noChangeArrowheads="1"/>
          </p:cNvSpPr>
          <p:nvPr/>
        </p:nvSpPr>
        <p:spPr bwMode="auto">
          <a:xfrm>
            <a:off x="3884613" y="0"/>
            <a:ext cx="29575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80" name="Rectangle 1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0525" y="685800"/>
            <a:ext cx="6056313" cy="340836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11281" name="Rectangle 17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5763" cy="409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BE" altLang="nl-BE"/>
          </a:p>
        </p:txBody>
      </p:sp>
      <p:sp>
        <p:nvSpPr>
          <p:cNvPr id="11282" name="Text Box 18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83" name="Rectangle 19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51162" cy="43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196850" algn="r" eaLnBrk="1" hangingPunct="1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FDA61C9C-00A2-45D5-B656-3785C8FEB7C0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08BA18A-E2F0-4F7E-AAF4-660C513D069E}" type="slidenum">
              <a:rPr lang="nl-BE" altLang="nl-BE"/>
              <a:pPr/>
              <a:t>3</a:t>
            </a:fld>
            <a:endParaRPr lang="nl-BE" altLang="nl-BE"/>
          </a:p>
        </p:txBody>
      </p:sp>
      <p:sp>
        <p:nvSpPr>
          <p:cNvPr id="27238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9BD576C-8AD3-4A0E-9E86-081C55BAB01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3</a:t>
            </a:fld>
            <a:endParaRPr lang="en-US" altLang="nl-BE" sz="900" dirty="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7238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FB3E755-B403-4319-92E5-709241967204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</a:t>
            </a:fld>
            <a:endParaRPr lang="en-US" altLang="nl-BE" sz="9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238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B075FDE-DC21-4714-9D90-57809F56675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</a:t>
            </a:fld>
            <a:endParaRPr lang="en-US" altLang="nl-BE" sz="9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2388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33B0A60D-309F-461C-9F8E-8B1EE353A209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</a:t>
            </a:fld>
            <a:endParaRPr lang="en-GB" altLang="nl-BE" sz="900" dirty="0">
              <a:solidFill>
                <a:srgbClr val="000000"/>
              </a:solidFill>
            </a:endParaRPr>
          </a:p>
        </p:txBody>
      </p:sp>
      <p:sp>
        <p:nvSpPr>
          <p:cNvPr id="272389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72390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01377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09AA1D0-4992-41E3-A17D-8F114D3DA10C}" type="slidenum">
              <a:rPr lang="nl-BE" altLang="nl-BE"/>
              <a:pPr/>
              <a:t>12</a:t>
            </a:fld>
            <a:endParaRPr lang="nl-BE" altLang="nl-BE"/>
          </a:p>
        </p:txBody>
      </p:sp>
      <p:sp>
        <p:nvSpPr>
          <p:cNvPr id="28057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E8307D6-F0FF-4635-B37D-5D558CEAA10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8057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1FEEF52-F0E8-447B-B639-201FF11F93A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057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569E3E1-8AC1-4029-9E92-16CD46EA946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0580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FFEC1170-5680-4D56-A4EE-1BC270A94BFB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12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80581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80582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09AA1D0-4992-41E3-A17D-8F114D3DA10C}" type="slidenum">
              <a:rPr lang="nl-BE" altLang="nl-BE"/>
              <a:pPr/>
              <a:t>13</a:t>
            </a:fld>
            <a:endParaRPr lang="nl-BE" altLang="nl-BE"/>
          </a:p>
        </p:txBody>
      </p:sp>
      <p:sp>
        <p:nvSpPr>
          <p:cNvPr id="28057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E8307D6-F0FF-4635-B37D-5D558CEAA10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8057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1FEEF52-F0E8-447B-B639-201FF11F93A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057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569E3E1-8AC1-4029-9E92-16CD46EA946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0580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FFEC1170-5680-4D56-A4EE-1BC270A94BFB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13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80581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80582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17961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256269-67C8-4B90-9CA7-6C03903A99E7}" type="slidenum">
              <a:rPr lang="nl-BE" altLang="nl-BE"/>
              <a:pPr/>
              <a:t>14</a:t>
            </a:fld>
            <a:endParaRPr lang="nl-BE" altLang="nl-BE"/>
          </a:p>
        </p:txBody>
      </p:sp>
      <p:sp>
        <p:nvSpPr>
          <p:cNvPr id="28160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52A8B2E-CB72-4DAE-9C08-3ADB5974CA7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8160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456FA4F-BD4E-4C6E-9787-B5345B71933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160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9D9D78E-59B7-4B00-80FD-D073C4DE7CE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1604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16E6B64-A8FE-4C38-8119-4CC5C758504D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14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81605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81606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256269-67C8-4B90-9CA7-6C03903A99E7}" type="slidenum">
              <a:rPr lang="nl-BE" altLang="nl-BE"/>
              <a:pPr/>
              <a:t>15</a:t>
            </a:fld>
            <a:endParaRPr lang="nl-BE" altLang="nl-BE"/>
          </a:p>
        </p:txBody>
      </p:sp>
      <p:sp>
        <p:nvSpPr>
          <p:cNvPr id="28160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52A8B2E-CB72-4DAE-9C08-3ADB5974CA7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8160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456FA4F-BD4E-4C6E-9787-B5345B71933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160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9D9D78E-59B7-4B00-80FD-D073C4DE7CE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1604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16E6B64-A8FE-4C38-8119-4CC5C758504D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15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81605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81606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0551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256269-67C8-4B90-9CA7-6C03903A99E7}" type="slidenum">
              <a:rPr lang="nl-BE" altLang="nl-BE"/>
              <a:pPr/>
              <a:t>16</a:t>
            </a:fld>
            <a:endParaRPr lang="nl-BE" altLang="nl-BE"/>
          </a:p>
        </p:txBody>
      </p:sp>
      <p:sp>
        <p:nvSpPr>
          <p:cNvPr id="28160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52A8B2E-CB72-4DAE-9C08-3ADB5974CA7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16</a:t>
            </a:fld>
            <a:endParaRPr lang="en-US" altLang="nl-BE" sz="900" dirty="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8160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456FA4F-BD4E-4C6E-9787-B5345B71933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16</a:t>
            </a:fld>
            <a:endParaRPr lang="en-US" altLang="nl-BE" sz="9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160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9D9D78E-59B7-4B00-80FD-D073C4DE7CE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16</a:t>
            </a:fld>
            <a:endParaRPr lang="en-US" altLang="nl-BE" sz="9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1604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16E6B64-A8FE-4C38-8119-4CC5C758504D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16</a:t>
            </a:fld>
            <a:endParaRPr lang="en-GB" altLang="nl-BE" sz="900" dirty="0">
              <a:solidFill>
                <a:srgbClr val="000000"/>
              </a:solidFill>
            </a:endParaRPr>
          </a:p>
        </p:txBody>
      </p:sp>
      <p:sp>
        <p:nvSpPr>
          <p:cNvPr id="281605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81606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6200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C31881F-E857-4F74-80D3-E907980A670C}" type="slidenum">
              <a:rPr lang="nl-BE" altLang="nl-BE"/>
              <a:pPr/>
              <a:t>17</a:t>
            </a:fld>
            <a:endParaRPr lang="nl-BE" altLang="nl-BE"/>
          </a:p>
        </p:txBody>
      </p:sp>
      <p:sp>
        <p:nvSpPr>
          <p:cNvPr id="28467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4562F20-5007-4BDC-B9DA-EB21EF2EBA7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5E47B04-BC56-479B-8617-7A1BBC0C9B39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467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79760AF-0D47-49C1-920C-E646DCD6299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4676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5C4EE352-0B72-44A3-8D6D-29968B00399B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17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84677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84678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48E9F57-1AD2-41A5-BBF5-19EFBB2D66D9}" type="slidenum">
              <a:rPr lang="nl-BE" altLang="nl-BE"/>
              <a:pPr/>
              <a:t>18</a:t>
            </a:fld>
            <a:endParaRPr lang="nl-BE" altLang="nl-BE"/>
          </a:p>
        </p:txBody>
      </p:sp>
      <p:sp>
        <p:nvSpPr>
          <p:cNvPr id="28569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F216337-1C5B-46B7-BC49-17DDFC6FFF7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18</a:t>
            </a:fld>
            <a:endParaRPr lang="en-US" altLang="nl-BE" sz="900" dirty="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8569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53205A4-9E32-4FDE-B89C-CB918561CC1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18</a:t>
            </a:fld>
            <a:endParaRPr lang="en-US" altLang="nl-BE" sz="9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569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8B02F3D-A797-4AF6-B625-7FD204434BD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18</a:t>
            </a:fld>
            <a:endParaRPr lang="en-US" altLang="nl-BE" sz="9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5700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FEF70A38-2A63-4986-BC44-112E8F30C8B2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18</a:t>
            </a:fld>
            <a:endParaRPr lang="en-GB" altLang="nl-BE" sz="900" dirty="0">
              <a:solidFill>
                <a:srgbClr val="000000"/>
              </a:solidFill>
            </a:endParaRPr>
          </a:p>
        </p:txBody>
      </p:sp>
      <p:sp>
        <p:nvSpPr>
          <p:cNvPr id="285701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85702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F5CBDF-8F2E-4DE1-875F-4246D4BDF1A5}" type="slidenum">
              <a:rPr lang="nl-BE" altLang="nl-BE"/>
              <a:pPr/>
              <a:t>19</a:t>
            </a:fld>
            <a:endParaRPr lang="nl-BE" altLang="nl-BE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138B4803-5AFE-4C11-BDD6-13C59DE02FC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19</a:t>
            </a:fld>
            <a:endParaRPr lang="en-US" altLang="nl-BE" sz="900" dirty="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8672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2F1F3E8-3314-4B6D-BFC5-88CE23B4311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19</a:t>
            </a:fld>
            <a:endParaRPr lang="en-US" altLang="nl-BE" sz="9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72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56ED091-7BCA-48DA-92F3-20A5B1E7C5F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19</a:t>
            </a:fld>
            <a:endParaRPr lang="en-US" altLang="nl-BE" sz="9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724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5D584FAB-5694-465E-B831-1A936E1B0EE1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19</a:t>
            </a:fld>
            <a:endParaRPr lang="en-GB" altLang="nl-BE" sz="900" dirty="0">
              <a:solidFill>
                <a:srgbClr val="000000"/>
              </a:solidFill>
            </a:endParaRPr>
          </a:p>
        </p:txBody>
      </p:sp>
      <p:sp>
        <p:nvSpPr>
          <p:cNvPr id="286725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86726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D44EA4B-7BAD-4DA2-8C8A-33D2FE0ACC2B}" type="slidenum">
              <a:rPr lang="nl-BE" altLang="nl-BE"/>
              <a:pPr/>
              <a:t>20</a:t>
            </a:fld>
            <a:endParaRPr lang="nl-BE" altLang="nl-BE"/>
          </a:p>
        </p:txBody>
      </p:sp>
      <p:sp>
        <p:nvSpPr>
          <p:cNvPr id="28774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810595D-1B1A-4676-AC1E-E2F1E7A9638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20</a:t>
            </a:fld>
            <a:endParaRPr lang="en-US" altLang="nl-BE" sz="900" dirty="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8774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6A911C4-3A5F-4BDC-8C35-E97755DD755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20</a:t>
            </a:fld>
            <a:endParaRPr lang="en-US" altLang="nl-BE" sz="9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774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BE49E14-93D3-4ED4-B224-391EEBDE8CC9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20</a:t>
            </a:fld>
            <a:endParaRPr lang="en-US" altLang="nl-BE" sz="9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7748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EDCB6088-4ADE-4329-9A26-2C7EA6882FEC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20</a:t>
            </a:fld>
            <a:endParaRPr lang="en-GB" altLang="nl-BE" sz="900" dirty="0">
              <a:solidFill>
                <a:srgbClr val="000000"/>
              </a:solidFill>
            </a:endParaRPr>
          </a:p>
        </p:txBody>
      </p:sp>
      <p:sp>
        <p:nvSpPr>
          <p:cNvPr id="287749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87750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4388C9E-7EB4-4DDC-96EA-BCCFF6BED590}" type="slidenum">
              <a:rPr lang="nl-BE" altLang="nl-BE"/>
              <a:pPr/>
              <a:t>21</a:t>
            </a:fld>
            <a:endParaRPr lang="nl-BE" altLang="nl-BE"/>
          </a:p>
        </p:txBody>
      </p:sp>
      <p:sp>
        <p:nvSpPr>
          <p:cNvPr id="28876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CD8D337-A95A-4804-A141-23362E3AB3A4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8877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C160644-E0BC-458C-80F6-DBC721E8026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877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ADBFB7AE-1B60-4012-BD5F-324CF014A29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8772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61305FF0-7D18-4447-ADC8-5F38C4916B19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21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88773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88774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59F8AC-7A6F-4E51-9EBB-B01F75ED2D54}" type="slidenum">
              <a:rPr lang="nl-BE" altLang="nl-BE"/>
              <a:pPr/>
              <a:t>4</a:t>
            </a:fld>
            <a:endParaRPr lang="nl-BE" altLang="nl-BE"/>
          </a:p>
        </p:txBody>
      </p:sp>
      <p:sp>
        <p:nvSpPr>
          <p:cNvPr id="27340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A7B78322-4C57-4884-8B3B-FB1347E2ABF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7341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FDEE3F1-E032-4DEC-9666-6F5D1F01381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D200BAD-6741-4EAF-83E3-35C8D6D5BD5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3412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744B6B98-334D-44DA-B760-78C50D07D6AF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4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73413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73414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603ADCA-84BF-44D1-940A-E57C6984A0A2}" type="slidenum">
              <a:rPr lang="nl-BE" altLang="nl-BE"/>
              <a:pPr/>
              <a:t>22</a:t>
            </a:fld>
            <a:endParaRPr lang="nl-BE" altLang="nl-BE"/>
          </a:p>
        </p:txBody>
      </p:sp>
      <p:sp>
        <p:nvSpPr>
          <p:cNvPr id="28979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87BBE85-883D-4AD6-9ECB-211395B759C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8979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1BE10857-122A-4B5C-B62F-E0A41769601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979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7D1FD08-670D-4304-B42E-2F33666F4FD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9796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59B7B912-94E7-4410-9980-5E01856E6B1B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22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89797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89798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92A7B08-0977-4680-A6F2-BBE23736110A}" type="slidenum">
              <a:rPr lang="nl-BE" altLang="nl-BE"/>
              <a:pPr/>
              <a:t>23</a:t>
            </a:fld>
            <a:endParaRPr lang="nl-BE" altLang="nl-BE"/>
          </a:p>
        </p:txBody>
      </p:sp>
      <p:sp>
        <p:nvSpPr>
          <p:cNvPr id="29081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9352C5A-956F-491C-8EF3-947480136B7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9081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A8EC666-258B-4924-9E70-F22EAD1D45C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081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077DFF28-D772-4804-8EF8-1C543B0507C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0820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46BF431C-D78B-4318-B5C7-F11BEF0BE33E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23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90821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90822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468ED5-02FE-4001-A901-DE605818860E}" type="slidenum">
              <a:rPr lang="nl-BE" altLang="nl-BE"/>
              <a:pPr/>
              <a:t>24</a:t>
            </a:fld>
            <a:endParaRPr lang="nl-BE" altLang="nl-BE"/>
          </a:p>
        </p:txBody>
      </p:sp>
      <p:sp>
        <p:nvSpPr>
          <p:cNvPr id="29184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5EE849C-688C-4206-AA8F-4C5B283D560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9184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B93697D-522F-4983-BBDE-33AEC802EC5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184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7C6E60D-5208-4710-A8AC-DFA39C4C192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1844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F3E4DD61-09F6-42BB-AA65-3E3C536CEB9D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24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91845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91846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ACC137A-9685-45D9-9568-9675CEF074FF}" type="slidenum">
              <a:rPr lang="nl-BE" altLang="nl-BE"/>
              <a:pPr/>
              <a:t>25</a:t>
            </a:fld>
            <a:endParaRPr lang="nl-BE" altLang="nl-BE"/>
          </a:p>
        </p:txBody>
      </p:sp>
      <p:sp>
        <p:nvSpPr>
          <p:cNvPr id="29286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AE0FFE60-2029-4BD8-9844-EA13207AC5C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9286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B016641-92EC-41D7-96E7-76B031042AB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286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2F220EA-536F-4D88-8514-047ABDAD03F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2868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1D286EF1-D745-4B85-A389-2DE90A2AAF42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25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92869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92870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21ACFD-1C29-48A5-802B-EFFF5DB97D2E}" type="slidenum">
              <a:rPr lang="nl-BE" altLang="nl-BE"/>
              <a:pPr/>
              <a:t>26</a:t>
            </a:fld>
            <a:endParaRPr lang="nl-BE" altLang="nl-BE"/>
          </a:p>
        </p:txBody>
      </p:sp>
      <p:sp>
        <p:nvSpPr>
          <p:cNvPr id="29388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EC1BE6D-89AF-48C1-91B3-9029C078086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9389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AC0E1C1B-81D0-4F21-A238-4266DC4BA16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389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7BB8602-8E94-484B-843B-41D5765832A9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3892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A73860B5-1C0C-48DA-BFCB-CD6BD3DCB0BC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26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93893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93894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71F058-6299-405A-83C4-F738A8DF41D8}" type="slidenum">
              <a:rPr lang="nl-BE" altLang="nl-BE"/>
              <a:pPr/>
              <a:t>27</a:t>
            </a:fld>
            <a:endParaRPr lang="nl-BE" altLang="nl-BE"/>
          </a:p>
        </p:txBody>
      </p:sp>
      <p:sp>
        <p:nvSpPr>
          <p:cNvPr id="29491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A2CDDD2-7BAB-4670-9E6A-EAC4F144333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9491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0EE7FBBA-4D56-4C54-9DDC-D08EEC79BEB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491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0E8E9244-B713-4791-B037-EBB46570685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4916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78534116-2046-4027-9F6D-13560C0114AC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27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94917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94918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41B5B6A-D590-467A-A514-9E2BD7D937F2}" type="slidenum">
              <a:rPr lang="nl-BE" altLang="nl-BE"/>
              <a:pPr/>
              <a:t>28</a:t>
            </a:fld>
            <a:endParaRPr lang="nl-BE" altLang="nl-BE"/>
          </a:p>
        </p:txBody>
      </p:sp>
      <p:sp>
        <p:nvSpPr>
          <p:cNvPr id="29593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87AD1DE-14BD-4611-B8FD-B8845EC4118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9593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99D2702-EB88-44F9-A2A3-8C334EC5058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593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C770844-B9F2-4111-9A3C-4B45F917196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5940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38C440D2-5B64-4B69-99F3-5388F9DF8ED3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28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95941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95942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47EE1D-9B54-4C03-AAEF-44A92371FE80}" type="slidenum">
              <a:rPr lang="nl-BE" altLang="nl-BE"/>
              <a:pPr/>
              <a:t>29</a:t>
            </a:fld>
            <a:endParaRPr lang="nl-BE" altLang="nl-BE"/>
          </a:p>
        </p:txBody>
      </p:sp>
      <p:sp>
        <p:nvSpPr>
          <p:cNvPr id="29696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EAAEC6D-96DD-4EA8-AE88-705D35B4422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9696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02DF4A0C-1075-4D2D-ADCB-805127F4651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696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1D5E77F-2158-4B4B-A1AA-090FEDA52764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6964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AF291A5A-33ED-4830-BFA0-FA3E7C06C922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29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96965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96966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1C92A1-0F5F-4998-BDD4-19AC14CAFA0C}" type="slidenum">
              <a:rPr lang="nl-BE" altLang="nl-BE"/>
              <a:pPr/>
              <a:t>30</a:t>
            </a:fld>
            <a:endParaRPr lang="nl-BE" altLang="nl-BE"/>
          </a:p>
        </p:txBody>
      </p:sp>
      <p:sp>
        <p:nvSpPr>
          <p:cNvPr id="28262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C07911D-5484-4BDC-8571-6592378912F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30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8262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107D4AB-BC2E-4FE3-B532-72610ECDF92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262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1FC5D51-FABF-4A54-A706-2C5F51E1C23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2628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09726103-E7D8-4401-BB2C-48BC7CF97827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30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82629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82630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C27997-5D99-4EA4-AF06-BDA264FBD23A}" type="slidenum">
              <a:rPr lang="nl-BE" altLang="nl-BE"/>
              <a:pPr/>
              <a:t>31</a:t>
            </a:fld>
            <a:endParaRPr lang="nl-BE" altLang="nl-BE"/>
          </a:p>
        </p:txBody>
      </p:sp>
      <p:sp>
        <p:nvSpPr>
          <p:cNvPr id="29798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C6BBD5D-F34E-43D5-BC4A-F5E07C621269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31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9798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1E4AEFF-B5D3-4A96-BA53-20974BAF2F2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98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16AF143-9FAB-40F2-922E-8318FE2CE78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988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BC8DC9C-588F-4DD2-872B-36910C5A0EE0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31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97989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97990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4DE27DD-518C-4822-8280-E58C5B573591}" type="slidenum">
              <a:rPr lang="nl-BE" altLang="nl-BE"/>
              <a:pPr/>
              <a:t>5</a:t>
            </a:fld>
            <a:endParaRPr lang="nl-BE" altLang="nl-BE"/>
          </a:p>
        </p:txBody>
      </p:sp>
      <p:sp>
        <p:nvSpPr>
          <p:cNvPr id="27443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5ACC28E-62FD-460C-A357-5C9BE9E9ED8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7443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CEC9295-4008-4FF2-AAE6-20E0F2BD0C8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443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BB8FBE5-7BD7-425D-B991-C9669330060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4436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8664181-0C4B-4DD8-B5EC-858C6F0FE995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5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74437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74438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098DE5D-6D21-4187-A4A1-F0B8E53701A2}" type="slidenum">
              <a:rPr lang="nl-BE" altLang="nl-BE"/>
              <a:pPr/>
              <a:t>32</a:t>
            </a:fld>
            <a:endParaRPr lang="nl-BE" altLang="nl-BE"/>
          </a:p>
        </p:txBody>
      </p:sp>
      <p:sp>
        <p:nvSpPr>
          <p:cNvPr id="30003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C913706-8F95-4174-8E67-17F38B15812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32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0003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1D4A4B6-0848-4B5F-A6B7-D94F0465031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003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02570F2-EFA7-4BC8-930F-BF6BE5D9251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0036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C6EDB4F-045F-4541-AFCA-15432231FEDD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32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300037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00038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56581D5-514C-4E4B-8B14-F19E38A21BAE}" type="slidenum">
              <a:rPr lang="nl-BE" altLang="nl-BE"/>
              <a:pPr/>
              <a:t>33</a:t>
            </a:fld>
            <a:endParaRPr lang="nl-BE" altLang="nl-BE"/>
          </a:p>
        </p:txBody>
      </p:sp>
      <p:sp>
        <p:nvSpPr>
          <p:cNvPr id="30105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FC12385-47D1-4791-8DC1-3DA8FF9CAE1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33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0105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A3DCF2E2-0995-4BDA-A366-CD6DFF58BE2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105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11045DF7-1211-4BCC-BBA1-7F29E39A166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1060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A1153BC-3DC9-496A-96F2-8DB5A6B28A49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33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301061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01062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2BD0471-19D9-41BA-8E9F-370F474DF7C3}" type="slidenum">
              <a:rPr lang="nl-BE" altLang="nl-BE"/>
              <a:pPr/>
              <a:t>34</a:t>
            </a:fld>
            <a:endParaRPr lang="nl-BE" altLang="nl-BE"/>
          </a:p>
        </p:txBody>
      </p:sp>
      <p:sp>
        <p:nvSpPr>
          <p:cNvPr id="30208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62F590A-37DF-4165-A931-1B8BA8C0957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34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0208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E1417F8-7F5F-4EA8-AF6D-E4E7C1EE8E99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208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223F333-EC54-4B88-A9C0-CE03DAA0FCB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2084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FCE719AC-19BC-4B05-B4CC-C06F90D871F5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34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302085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02086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9E3D785-7FC6-46ED-9DD0-74496D87B376}" type="slidenum">
              <a:rPr lang="nl-BE" altLang="nl-BE"/>
              <a:pPr/>
              <a:t>6</a:t>
            </a:fld>
            <a:endParaRPr lang="nl-BE" altLang="nl-BE"/>
          </a:p>
        </p:txBody>
      </p:sp>
      <p:sp>
        <p:nvSpPr>
          <p:cNvPr id="27545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E718D85-CD9B-4D57-80DD-737F0CA20C5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7545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742C224-EDB3-42C4-9AB1-10798C4EBED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545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6BA2E6E-3C89-4C1A-9BF7-3456BABA3C29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5460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13640996-44E6-4147-949B-799B2F025323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6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75461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75462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C1A81BC-E467-4E18-89CB-22A4BCEFABD9}" type="slidenum">
              <a:rPr lang="nl-BE" altLang="nl-BE"/>
              <a:pPr/>
              <a:t>7</a:t>
            </a:fld>
            <a:endParaRPr lang="nl-BE" altLang="nl-BE"/>
          </a:p>
        </p:txBody>
      </p:sp>
      <p:sp>
        <p:nvSpPr>
          <p:cNvPr id="27648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C6F04E2-468C-445D-8A2C-9B34572A871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7648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04E129AF-AEFF-49D2-85C8-32889A5F7EE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48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F1FD3A1-3C82-4282-B1D1-AA18ACB8B02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484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78F61BD5-4039-44E1-B21B-B35A4F1BC102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7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76485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76486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315821-F05C-4630-BA79-9A45E2E7325F}" type="slidenum">
              <a:rPr lang="nl-BE" altLang="nl-BE"/>
              <a:pPr/>
              <a:t>8</a:t>
            </a:fld>
            <a:endParaRPr lang="nl-BE" altLang="nl-BE"/>
          </a:p>
        </p:txBody>
      </p:sp>
      <p:sp>
        <p:nvSpPr>
          <p:cNvPr id="27750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847514E-1864-4770-BC98-413893C6E4F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7750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A9FF508F-8F1D-41C0-8C4A-20BFD5B93B0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750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AB68887-2BEC-470E-A154-811563F7A21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7508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687E8FE0-4B20-45FC-A550-9F755E937F1D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8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77509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77510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B26ACC-9EF4-4350-AC7A-690F8700BFB0}" type="slidenum">
              <a:rPr lang="nl-BE" altLang="nl-BE"/>
              <a:pPr/>
              <a:t>9</a:t>
            </a:fld>
            <a:endParaRPr lang="nl-BE" altLang="nl-BE"/>
          </a:p>
        </p:txBody>
      </p:sp>
      <p:sp>
        <p:nvSpPr>
          <p:cNvPr id="27852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2A2661A-20E3-4224-94FF-A5BE4234743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7853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F2A3712-B8E3-4D1A-9F0D-2B32DC20026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853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2CFD514-9DF1-4545-99D5-DBEBBBDA3D2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8532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BF82F96E-D285-45AC-9CF4-B337A3DA735B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9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78533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78534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9811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B26ACC-9EF4-4350-AC7A-690F8700BFB0}" type="slidenum">
              <a:rPr lang="nl-BE" altLang="nl-BE"/>
              <a:pPr/>
              <a:t>10</a:t>
            </a:fld>
            <a:endParaRPr lang="nl-BE" altLang="nl-BE"/>
          </a:p>
        </p:txBody>
      </p:sp>
      <p:sp>
        <p:nvSpPr>
          <p:cNvPr id="27852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2A2661A-20E3-4224-94FF-A5BE4234743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7853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F2A3712-B8E3-4D1A-9F0D-2B32DC20026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853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2CFD514-9DF1-4545-99D5-DBEBBBDA3D2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8532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BF82F96E-D285-45AC-9CF4-B337A3DA735B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10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78533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78534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866A7AC-2D86-46CD-9AC8-DB37E3F0CA41}" type="slidenum">
              <a:rPr lang="nl-BE" altLang="nl-BE"/>
              <a:pPr/>
              <a:t>11</a:t>
            </a:fld>
            <a:endParaRPr lang="nl-BE" altLang="nl-BE"/>
          </a:p>
        </p:txBody>
      </p:sp>
      <p:sp>
        <p:nvSpPr>
          <p:cNvPr id="27955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3B1A973-B03D-42C1-9677-4202C60A51C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7955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A49B09E8-CC50-4650-BB5F-3A40D701545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955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159846A0-15C0-44F5-9049-9E1485F9C3E9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9556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7123BE62-2FC7-42B6-AA9D-C043403651E0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11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79557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79558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pn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7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7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7C766C4-5108-47D0-90A0-B14BCC2CBB0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02697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A5A37EE-5BDB-49F7-BC59-3F73E9DE24F3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5259392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7654285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141683"/>
            <a:ext cx="4148447" cy="3716317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1" y="5986559"/>
            <a:ext cx="795452" cy="36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2" y="870857"/>
            <a:ext cx="7436435" cy="1953955"/>
          </a:xfrm>
        </p:spPr>
        <p:txBody>
          <a:bodyPr anchor="b"/>
          <a:lstStyle>
            <a:lvl1pPr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0" y="3032902"/>
            <a:ext cx="7436435" cy="981809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607" y="6356351"/>
            <a:ext cx="10856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8932948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3331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3331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7212516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10515600" cy="6007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56067"/>
            <a:ext cx="515778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94597"/>
            <a:ext cx="5157787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256067"/>
            <a:ext cx="51831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394597"/>
            <a:ext cx="5183188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584224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6554049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8504650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6"/>
            <a:ext cx="3932237" cy="102618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43857"/>
            <a:ext cx="6172200" cy="531719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39892"/>
            <a:ext cx="3932237" cy="4229097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6998286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93660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43857"/>
            <a:ext cx="6172200" cy="5317195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46713"/>
            <a:ext cx="3932237" cy="422227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40269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2A867F6-B487-4860-B237-4D9969ED6AF2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01255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7D0764F-51EB-45B7-A7FD-4EB60E1895D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3579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C077267-18B1-430D-B2DA-AF3D1FF54BC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18020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A11AF4-AAA1-4BBC-A80F-CD8881186D5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65122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114632F-DA9C-4960-9B43-161E7CF6DAB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292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404C17E-8FD9-4187-A246-97E2710C21A9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31867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85B2102-1D15-438D-82A9-B705330F0F0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61119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F10FA8D-378D-4829-B20D-6154F2E09C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93196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DE8DEA5-CCB3-4403-9860-AF0BA66E607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212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C960411-46B6-43AD-AE1D-0FDFB0D1E0C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838293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057C557-FDFF-4115-B539-1C522E8F0018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6429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B21C115-C9A8-406B-9A2E-2B3D8063A552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644308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13C0769-5A51-4964-B72F-242404297E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59699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3BC429B-5BC1-4B54-B807-F7647555B2D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94548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7714ECA-4D84-4F19-8A4C-A86D24CA392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578913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DAB63A8-D0C5-466F-9A53-6BF65D2D3A7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094967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7DF8AF3-2798-48CB-97D6-7F98ADDE189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631654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07565AE-2E7D-4B22-BE4E-056563AA67E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243440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670072D-3618-473D-825D-1E7077B8022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411739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BDC7F45-4E24-425C-96E1-AE724D287917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7352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F258032-6D56-4AE0-A923-D7CAF7080A2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102958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311A8A8-44DB-49CF-8FBF-8D7B52E9299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605744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BBD9364-49F5-492D-BB8B-F058B2B9D042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03097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957A9AB-03DB-489C-9625-4A34924241E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105413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3A7EA07-2676-4A1E-B4EB-0FDEE5A20C3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721896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F28C0F5-959E-4135-B6C8-5C7F88D7D8D7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501131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65DF91D-E679-483E-A77A-8C887813030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960081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B491DF7-6C5D-4BF7-9587-AB372E2BCF07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883095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E5ECFB4-EB10-4C1F-9564-24467628C8F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960914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0FD33C9-17CC-40E5-8DDC-FA416154E89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141852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DC141A2-AE51-4E99-A24D-CAF52458FCE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78396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A859C7A-E507-4D9C-AE40-0CFFF9648AD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853622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912EAEB-AD61-4C10-B160-7C92D4F926F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854747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FAB8DB2-B600-4630-81EE-E0E6BEA95C91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161129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6E2B809-989A-4BB6-A854-310978AEC67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34276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819A9B3-4EF7-46D7-9311-5629071F843B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290989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8757A6B-5BBE-400B-B25E-30EB1C20B16B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96148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7D8A050-4998-436B-ABDD-6FAAD7C0328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510161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5E25FCE-4FBF-45FC-BE28-47ADFDD4956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217404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CE92D0A-BCFD-40CA-A54B-9D1B6792C65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936385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44D0F66-2BC1-4F79-9046-86A0C6D003B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92565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6BAFBCA-310A-4BD4-886B-E41625E60F1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2229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FE27155-CED3-4F3A-8073-FF75D799309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596402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02C85EE-BC4B-4FB1-8868-58E6FC08942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342460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2A68E5B-C2A6-4172-B3EB-8D491E222B7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746593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7FE9B68-54AD-4DCA-B5D5-5F4B88AB7178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332301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C2BB9C2-49EC-495E-8630-EC56E12845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3332925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2AB9844-FA48-4D7E-AA96-0C5760119F11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603508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E833D28-F3FB-488D-A2FE-4DF621817F29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643551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56909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57214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267014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5881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35828E9-42A9-41EF-B1CC-C3E13FFC8B68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005838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50523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9036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7015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382322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011355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32640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38552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6279F2CA-7313-449A-AC08-C66D04DD6ED3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8059082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3A8CADAF-D7AA-47B1-95BC-AEA7612ADCC8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2405023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2D9DF120-7944-45FB-B19A-02AE5EDFFDEA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66800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916E6FD-C35F-4746-B703-887FB87E88C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899581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9571BC86-2D3D-45B3-8AAB-C556F2BE55A8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02686679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360E08C9-AC11-4FDE-9866-018DE7EC1E3D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785267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A4693FE4-4371-4BB3-BCB4-71439C5F7A92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876732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71687994-A12C-43F9-8BA2-D4C28D817881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148066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9C5E8B02-0701-40B0-945C-A39725CD17D6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0762840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9987BA5A-3B4F-440F-B88F-4D77CE7ACECD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2703772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42AAD542-057A-45B7-9AF7-6D4B288F527A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76446746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2F2089E4-4E0E-43E9-B359-0227FB39DF9C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1648787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5980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43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402A5C1-75B4-46C7-8C7C-4C520D52F5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43363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702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2323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2/4/21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320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2/4/21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3030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2/4/21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3150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2970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975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9451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4424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3"/>
            <a:ext cx="12192003" cy="68579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3141684"/>
            <a:ext cx="4148447" cy="3716317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3" y="5986560"/>
            <a:ext cx="795452" cy="36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2" y="870858"/>
            <a:ext cx="7436435" cy="1953955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0" y="3032902"/>
            <a:ext cx="7436435" cy="98180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607" y="6356352"/>
            <a:ext cx="10856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11AC3D-35AF-4E20-B22C-0BED418928E8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31961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606005-8F8D-4376-881F-5E959C52DD5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1993486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005" y="1116281"/>
            <a:ext cx="7429995" cy="1707677"/>
          </a:xfrm>
        </p:spPr>
        <p:txBody>
          <a:bodyPr anchor="b" anchorCtr="0"/>
          <a:lstStyle>
            <a:lvl1pPr algn="l"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005" y="3029798"/>
            <a:ext cx="7429995" cy="916523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52" y="3141682"/>
            <a:ext cx="4148447" cy="3716317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1" y="5986559"/>
            <a:ext cx="79545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27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262424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141683"/>
            <a:ext cx="4148447" cy="3716317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1" y="5986559"/>
            <a:ext cx="795452" cy="36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2" y="870857"/>
            <a:ext cx="7436435" cy="1953955"/>
          </a:xfrm>
        </p:spPr>
        <p:txBody>
          <a:bodyPr anchor="b"/>
          <a:lstStyle>
            <a:lvl1pPr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0" y="3032902"/>
            <a:ext cx="7436435" cy="981809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607" y="6356351"/>
            <a:ext cx="10856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1375100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3331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3331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8394413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10515600" cy="6007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56067"/>
            <a:ext cx="515778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94597"/>
            <a:ext cx="5157787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256067"/>
            <a:ext cx="51831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394597"/>
            <a:ext cx="5183188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393615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2778448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347284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6"/>
            <a:ext cx="3932237" cy="102618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43857"/>
            <a:ext cx="6172200" cy="531719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39892"/>
            <a:ext cx="3932237" cy="4229097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7977095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93660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43857"/>
            <a:ext cx="6172200" cy="5317195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46713"/>
            <a:ext cx="3932237" cy="422227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6173364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005" y="1116281"/>
            <a:ext cx="7429995" cy="1707677"/>
          </a:xfrm>
        </p:spPr>
        <p:txBody>
          <a:bodyPr anchor="b" anchorCtr="0"/>
          <a:lstStyle>
            <a:lvl1pPr algn="l"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005" y="3029798"/>
            <a:ext cx="7429995" cy="916523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52" y="3141682"/>
            <a:ext cx="4148447" cy="3716317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1" y="5986559"/>
            <a:ext cx="79545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52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03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94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09600" y="6356350"/>
            <a:ext cx="2825751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6350"/>
            <a:ext cx="2817284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</a:defRPr>
            </a:lvl1pPr>
          </a:lstStyle>
          <a:p>
            <a:fld id="{AF2DC41B-5580-4A3A-B7D3-887BD7D3224B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43857"/>
            <a:ext cx="10515600" cy="600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1" y="6356351"/>
            <a:ext cx="965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4/02/2021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4261" y="6356351"/>
            <a:ext cx="68639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8197" y="6356351"/>
            <a:ext cx="1085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070841"/>
            <a:ext cx="1997413" cy="17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3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0"/>
            <a:ext cx="1224068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203267" y="6356350"/>
            <a:ext cx="2817284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C0E5D318-DEE4-4B04-9C68-29C1ECE8CEBE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" b="2888"/>
          <a:stretch>
            <a:fillRect/>
          </a:stretch>
        </p:blipFill>
        <p:spPr bwMode="auto">
          <a:xfrm>
            <a:off x="0" y="-11113"/>
            <a:ext cx="12192000" cy="689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429" b="28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1" y="6475414"/>
            <a:ext cx="2817284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5B11EB95-E7EB-4A35-B9A4-67320C3C4565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1" y="6475414"/>
            <a:ext cx="2817284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ABF3CCBA-B351-492D-BA7F-6EA14F025745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167284" y="6356350"/>
            <a:ext cx="2817283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657C7ACA-2F6F-42A7-8ADF-1BA96507F0D4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6350"/>
            <a:ext cx="2817284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CDCDDA67-510B-4C46-9474-6750A94A41E6}" type="slidenum">
              <a:rPr lang="nl-NL" altLang="nl-BE"/>
              <a:pPr/>
              <a:t>‹#›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6126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1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43857"/>
            <a:ext cx="10515600" cy="600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1" y="6356351"/>
            <a:ext cx="965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4/02/2021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4261" y="6356351"/>
            <a:ext cx="68639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8197" y="6356351"/>
            <a:ext cx="1085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070841"/>
            <a:ext cx="1997413" cy="17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97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5.xml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3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5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B44457E-357F-EF4E-BA8F-43239FA5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9769" y="2092354"/>
            <a:ext cx="4406801" cy="452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nl-BE" sz="1600" dirty="0">
              <a:solidFill>
                <a:srgbClr val="FFFFFF"/>
              </a:solidFill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55B76BC-8759-F54E-BD68-0B7A700DD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5137" y="1794026"/>
            <a:ext cx="5581433" cy="826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nl-BE" altLang="nl-BE" sz="3600">
              <a:solidFill>
                <a:schemeClr val="bg1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8F0A5DF-13AA-8D49-88C4-58060EFE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164" y="3443413"/>
            <a:ext cx="3600450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ts val="506"/>
              </a:spcBef>
              <a:buClrTx/>
            </a:pPr>
            <a:endParaRPr lang="nl-BE" altLang="nl-BE" sz="2800">
              <a:solidFill>
                <a:srgbClr val="FFFF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5F87A04-C425-BC46-BCD9-5EB3D9D1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224" y="4725144"/>
            <a:ext cx="2066330" cy="63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625" tIns="25313" rIns="50625" bIns="25313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394"/>
              </a:spcBef>
              <a:buClrTx/>
            </a:pPr>
            <a:r>
              <a:rPr lang="nl-BE" altLang="nl-BE" sz="140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Koen Van Eyken</a:t>
            </a:r>
          </a:p>
          <a:p>
            <a:pPr eaLnBrk="1" hangingPunct="1">
              <a:lnSpc>
                <a:spcPct val="90000"/>
              </a:lnSpc>
              <a:spcBef>
                <a:spcPts val="394"/>
              </a:spcBef>
              <a:buClrTx/>
            </a:pPr>
            <a:endParaRPr lang="nl-BE" altLang="nl-BE" sz="1400">
              <a:solidFill>
                <a:srgbClr val="CCCCFF"/>
              </a:solidFill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C17DD0-F3F2-7B44-8FEB-35CD00F8B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5248" y="1918118"/>
            <a:ext cx="6169753" cy="960569"/>
          </a:xfrm>
        </p:spPr>
        <p:txBody>
          <a:bodyPr/>
          <a:lstStyle/>
          <a:p>
            <a:r>
              <a:rPr lang="nl-BE" altLang="nl-BE" sz="4400"/>
              <a:t>Software</a:t>
            </a:r>
            <a:r>
              <a:rPr lang="nl-BE" altLang="nl-BE" sz="4800"/>
              <a:t> </a:t>
            </a:r>
            <a:r>
              <a:rPr lang="nl-BE" altLang="nl-BE" sz="4400"/>
              <a:t>analyse</a:t>
            </a:r>
            <a:br>
              <a:rPr lang="nl-BE" altLang="nl-BE" sz="4800"/>
            </a:br>
            <a:endParaRPr lang="en-BE" sz="480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5FC4D4-4B78-ED4C-B8EC-0B4864A0D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784" y="2598269"/>
            <a:ext cx="6677150" cy="515544"/>
          </a:xfrm>
        </p:spPr>
        <p:txBody>
          <a:bodyPr/>
          <a:lstStyle/>
          <a:p>
            <a:r>
              <a:rPr lang="nl-BE" altLang="nl-BE" sz="8000">
                <a:solidFill>
                  <a:srgbClr val="FFFFFF"/>
                </a:solidFill>
              </a:rPr>
              <a:t>Use cases</a:t>
            </a:r>
            <a:endParaRPr lang="en-BE" sz="7200"/>
          </a:p>
        </p:txBody>
      </p:sp>
    </p:spTree>
    <p:extLst>
      <p:ext uri="{BB962C8B-B14F-4D97-AF65-F5344CB8AC3E}">
        <p14:creationId xmlns:p14="http://schemas.microsoft.com/office/powerpoint/2010/main" val="235404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ext Box 1"/>
          <p:cNvSpPr txBox="1">
            <a:spLocks noChangeArrowheads="1"/>
          </p:cNvSpPr>
          <p:nvPr/>
        </p:nvSpPr>
        <p:spPr bwMode="auto">
          <a:xfrm>
            <a:off x="1981200" y="144463"/>
            <a:ext cx="1045150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</a:pPr>
            <a:r>
              <a:rPr lang="en-GB" altLang="nl-BE" sz="2600" err="1">
                <a:solidFill>
                  <a:srgbClr val="C0504D"/>
                </a:solidFill>
              </a:rPr>
              <a:t>Functionele</a:t>
            </a:r>
            <a:r>
              <a:rPr lang="en-GB" altLang="nl-BE" sz="2600">
                <a:solidFill>
                  <a:srgbClr val="C0504D"/>
                </a:solidFill>
              </a:rPr>
              <a:t> </a:t>
            </a:r>
            <a:r>
              <a:rPr lang="en-GB" altLang="nl-BE" sz="2600" err="1">
                <a:solidFill>
                  <a:srgbClr val="C0504D"/>
                </a:solidFill>
              </a:rPr>
              <a:t>en</a:t>
            </a:r>
            <a:r>
              <a:rPr lang="en-GB" altLang="nl-BE" sz="2600">
                <a:solidFill>
                  <a:srgbClr val="C0504D"/>
                </a:solidFill>
              </a:rPr>
              <a:t> </a:t>
            </a:r>
            <a:r>
              <a:rPr lang="en-GB" altLang="nl-BE" sz="2600" err="1">
                <a:solidFill>
                  <a:srgbClr val="C0504D"/>
                </a:solidFill>
              </a:rPr>
              <a:t>niet-functionele</a:t>
            </a:r>
            <a:r>
              <a:rPr lang="en-GB" altLang="nl-BE" sz="2600">
                <a:solidFill>
                  <a:srgbClr val="C0504D"/>
                </a:solidFill>
              </a:rPr>
              <a:t> </a:t>
            </a:r>
            <a:r>
              <a:rPr lang="en-GB" altLang="nl-BE" sz="2600" err="1">
                <a:solidFill>
                  <a:srgbClr val="C0504D"/>
                </a:solidFill>
              </a:rPr>
              <a:t>systeemeisen</a:t>
            </a:r>
            <a:endParaRPr lang="en-GB" altLang="nl-BE" sz="2600">
              <a:solidFill>
                <a:srgbClr val="C0504D"/>
              </a:solidFill>
            </a:endParaRPr>
          </a:p>
          <a:p>
            <a:pPr eaLnBrk="1" hangingPunct="1">
              <a:buClrTx/>
              <a:buFontTx/>
              <a:buNone/>
            </a:pPr>
            <a:endParaRPr lang="en-GB" altLang="nl-BE" sz="2600">
              <a:solidFill>
                <a:srgbClr val="C0504D"/>
              </a:solidFill>
            </a:endParaRPr>
          </a:p>
        </p:txBody>
      </p:sp>
      <p:sp>
        <p:nvSpPr>
          <p:cNvPr id="102402" name="Text Box 2"/>
          <p:cNvSpPr txBox="1">
            <a:spLocks noChangeArrowheads="1"/>
          </p:cNvSpPr>
          <p:nvPr/>
        </p:nvSpPr>
        <p:spPr bwMode="auto">
          <a:xfrm>
            <a:off x="-600744" y="841573"/>
            <a:ext cx="13609512" cy="258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584200" indent="-584200"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 eaLnBrk="1" hangingPunct="1">
              <a:spcBef>
                <a:spcPts val="700"/>
              </a:spcBef>
              <a:buClr>
                <a:srgbClr val="C0504D"/>
              </a:buClr>
            </a:pPr>
            <a:endParaRPr lang="en-GB" altLang="nl-BE" sz="2800">
              <a:solidFill>
                <a:srgbClr val="000000"/>
              </a:solidFill>
            </a:endParaRPr>
          </a:p>
          <a:p>
            <a:pPr marL="914400" lvl="2" indent="0" algn="just" eaLnBrk="1" hangingPunct="1">
              <a:spcBef>
                <a:spcPts val="700"/>
              </a:spcBef>
            </a:pPr>
            <a:r>
              <a:rPr lang="en-GB" altLang="nl-BE" sz="2800" err="1">
                <a:solidFill>
                  <a:srgbClr val="000000"/>
                </a:solidFill>
              </a:rPr>
              <a:t>Functionele</a:t>
            </a:r>
            <a:r>
              <a:rPr lang="en-GB" altLang="nl-BE" sz="2800">
                <a:solidFill>
                  <a:srgbClr val="000000"/>
                </a:solidFill>
              </a:rPr>
              <a:t> </a:t>
            </a:r>
            <a:r>
              <a:rPr lang="en-GB" altLang="nl-BE" sz="2800" err="1">
                <a:solidFill>
                  <a:srgbClr val="000000"/>
                </a:solidFill>
              </a:rPr>
              <a:t>systeemeisen</a:t>
            </a:r>
            <a:r>
              <a:rPr lang="en-GB" altLang="nl-BE" sz="2800">
                <a:solidFill>
                  <a:srgbClr val="000000"/>
                </a:solidFill>
              </a:rPr>
              <a:t> </a:t>
            </a:r>
          </a:p>
          <a:p>
            <a:pPr lvl="3" eaLnBrk="1" hangingPunct="1">
              <a:spcBef>
                <a:spcPts val="700"/>
              </a:spcBef>
              <a:buFont typeface="Times New Roman" panose="02020603050405020304" pitchFamily="18" charset="0"/>
              <a:buChar char="–"/>
            </a:pPr>
            <a:r>
              <a:rPr lang="en-GB" altLang="nl-BE" sz="2000" err="1">
                <a:solidFill>
                  <a:srgbClr val="000000"/>
                </a:solidFill>
              </a:rPr>
              <a:t>Functionaliteit</a:t>
            </a:r>
            <a:r>
              <a:rPr lang="en-GB" altLang="nl-BE" sz="2000">
                <a:solidFill>
                  <a:srgbClr val="000000"/>
                </a:solidFill>
              </a:rPr>
              <a:t> van het </a:t>
            </a:r>
          </a:p>
          <a:p>
            <a:pPr marL="1371600" lvl="3" indent="0" eaLnBrk="1" hangingPunct="1">
              <a:spcBef>
                <a:spcPts val="700"/>
              </a:spcBef>
            </a:pPr>
            <a:r>
              <a:rPr lang="en-GB" altLang="nl-BE" sz="2000">
                <a:solidFill>
                  <a:srgbClr val="000000"/>
                </a:solidFill>
              </a:rPr>
              <a:t>    </a:t>
            </a:r>
            <a:r>
              <a:rPr lang="en-GB" altLang="nl-BE" sz="2000" err="1">
                <a:solidFill>
                  <a:srgbClr val="000000"/>
                </a:solidFill>
              </a:rPr>
              <a:t>systeem</a:t>
            </a:r>
            <a:r>
              <a:rPr lang="en-GB" altLang="nl-BE" sz="2000">
                <a:solidFill>
                  <a:srgbClr val="000000"/>
                </a:solidFill>
              </a:rPr>
              <a:t> </a:t>
            </a:r>
            <a:r>
              <a:rPr lang="en-GB" altLang="nl-BE" sz="2000" err="1">
                <a:solidFill>
                  <a:srgbClr val="000000"/>
                </a:solidFill>
              </a:rPr>
              <a:t>beschreven</a:t>
            </a:r>
            <a:endParaRPr lang="en-GB" altLang="nl-BE" sz="2000">
              <a:solidFill>
                <a:srgbClr val="000000"/>
              </a:solidFill>
            </a:endParaRPr>
          </a:p>
          <a:p>
            <a:pPr marL="1371600" lvl="3" indent="0" eaLnBrk="1" hangingPunct="1">
              <a:spcBef>
                <a:spcPts val="700"/>
              </a:spcBef>
            </a:pPr>
            <a:r>
              <a:rPr lang="en-GB" altLang="nl-BE" sz="2000">
                <a:solidFill>
                  <a:srgbClr val="000000"/>
                </a:solidFill>
              </a:rPr>
              <a:t>- </a:t>
            </a:r>
            <a:r>
              <a:rPr lang="en-GB" altLang="nl-BE" sz="2000" err="1">
                <a:solidFill>
                  <a:srgbClr val="000000"/>
                </a:solidFill>
              </a:rPr>
              <a:t>Opties</a:t>
            </a:r>
            <a:r>
              <a:rPr lang="en-GB" altLang="nl-BE" sz="2000">
                <a:solidFill>
                  <a:srgbClr val="000000"/>
                </a:solidFill>
              </a:rPr>
              <a:t> / </a:t>
            </a:r>
            <a:r>
              <a:rPr lang="en-GB" altLang="nl-BE" sz="2000" err="1">
                <a:solidFill>
                  <a:srgbClr val="000000"/>
                </a:solidFill>
              </a:rPr>
              <a:t>mogelijkheden</a:t>
            </a:r>
            <a:endParaRPr lang="en-GB" altLang="nl-BE" sz="2000">
              <a:solidFill>
                <a:srgbClr val="000000"/>
              </a:solidFill>
            </a:endParaRPr>
          </a:p>
          <a:p>
            <a:pPr lvl="2" indent="-227013" algn="just" eaLnBrk="1" hangingPunct="1">
              <a:spcBef>
                <a:spcPts val="700"/>
              </a:spcBef>
              <a:buClrTx/>
            </a:pPr>
            <a:endParaRPr lang="en-GB" altLang="nl-BE">
              <a:solidFill>
                <a:srgbClr val="000000"/>
              </a:solidFill>
            </a:endParaRPr>
          </a:p>
          <a:p>
            <a:pPr marL="0" indent="0" eaLnBrk="1" hangingPunct="1">
              <a:spcBef>
                <a:spcPts val="700"/>
              </a:spcBef>
              <a:buClr>
                <a:srgbClr val="C0504D"/>
              </a:buClr>
            </a:pPr>
            <a:endParaRPr lang="en-GB" altLang="nl-BE" sz="2800">
              <a:solidFill>
                <a:srgbClr val="000000"/>
              </a:solidFill>
            </a:endParaRPr>
          </a:p>
          <a:p>
            <a:pPr marL="585788" eaLnBrk="1" hangingPunct="1">
              <a:spcBef>
                <a:spcPts val="700"/>
              </a:spcBef>
              <a:buClrTx/>
            </a:pPr>
            <a:endParaRPr lang="en-GB" altLang="nl-BE" sz="2800">
              <a:solidFill>
                <a:srgbClr val="000000"/>
              </a:solidFill>
            </a:endParaRPr>
          </a:p>
          <a:p>
            <a:pPr lvl="2" indent="-227013" algn="just" eaLnBrk="1" hangingPunct="1">
              <a:spcBef>
                <a:spcPts val="700"/>
              </a:spcBef>
              <a:buClrTx/>
            </a:pPr>
            <a:endParaRPr lang="en-GB" altLang="nl-BE">
              <a:solidFill>
                <a:srgbClr val="000000"/>
              </a:solidFill>
            </a:endParaRPr>
          </a:p>
        </p:txBody>
      </p:sp>
      <p:sp>
        <p:nvSpPr>
          <p:cNvPr id="102403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BD9F83EF-4549-4E49-AFE8-F413200FF71F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10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02404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86638C-E110-2749-9BEB-71F2FA180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095" y="3264151"/>
            <a:ext cx="4275479" cy="3203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C7FA20-147E-894C-860D-B3C4C3A4066B}"/>
              </a:ext>
            </a:extLst>
          </p:cNvPr>
          <p:cNvSpPr/>
          <p:nvPr/>
        </p:nvSpPr>
        <p:spPr>
          <a:xfrm>
            <a:off x="5879976" y="1228608"/>
            <a:ext cx="6096000" cy="49731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2" indent="0" algn="just" eaLnBrk="1" hangingPunct="1">
              <a:spcBef>
                <a:spcPts val="700"/>
              </a:spcBef>
            </a:pPr>
            <a:r>
              <a:rPr lang="en-GB" altLang="nl-BE" sz="2800" err="1">
                <a:solidFill>
                  <a:srgbClr val="000000"/>
                </a:solidFill>
              </a:rPr>
              <a:t>Niet-functionele</a:t>
            </a:r>
            <a:r>
              <a:rPr lang="en-GB" altLang="nl-BE" sz="2800">
                <a:solidFill>
                  <a:srgbClr val="000000"/>
                </a:solidFill>
              </a:rPr>
              <a:t> </a:t>
            </a:r>
            <a:r>
              <a:rPr lang="en-GB" altLang="nl-BE" sz="2800" err="1">
                <a:solidFill>
                  <a:srgbClr val="000000"/>
                </a:solidFill>
              </a:rPr>
              <a:t>systeemeisen</a:t>
            </a:r>
            <a:r>
              <a:rPr lang="en-GB" altLang="nl-BE" sz="2800">
                <a:solidFill>
                  <a:srgbClr val="000000"/>
                </a:solidFill>
              </a:rPr>
              <a:t> </a:t>
            </a:r>
          </a:p>
          <a:p>
            <a:pPr lvl="3" eaLnBrk="1" hangingPunct="1">
              <a:spcBef>
                <a:spcPts val="700"/>
              </a:spcBef>
              <a:buFont typeface="Times New Roman" panose="02020603050405020304" pitchFamily="18" charset="0"/>
              <a:buChar char="–"/>
            </a:pPr>
            <a:r>
              <a:rPr lang="en-GB" altLang="nl-BE" sz="2000" err="1">
                <a:solidFill>
                  <a:srgbClr val="000000"/>
                </a:solidFill>
              </a:rPr>
              <a:t>Responsetijden</a:t>
            </a:r>
            <a:r>
              <a:rPr lang="en-GB" altLang="nl-BE" sz="2000">
                <a:solidFill>
                  <a:srgbClr val="000000"/>
                </a:solidFill>
              </a:rPr>
              <a:t>, </a:t>
            </a:r>
            <a:r>
              <a:rPr lang="en-GB" altLang="nl-BE" sz="2000" err="1">
                <a:solidFill>
                  <a:srgbClr val="000000"/>
                </a:solidFill>
              </a:rPr>
              <a:t>snelheid</a:t>
            </a:r>
            <a:r>
              <a:rPr lang="en-GB" altLang="nl-BE" sz="2000">
                <a:solidFill>
                  <a:srgbClr val="000000"/>
                </a:solidFill>
              </a:rPr>
              <a:t>, </a:t>
            </a:r>
            <a:r>
              <a:rPr lang="en-GB" altLang="nl-BE" sz="2000" err="1">
                <a:solidFill>
                  <a:srgbClr val="000000"/>
                </a:solidFill>
              </a:rPr>
              <a:t>geheugengebruik</a:t>
            </a:r>
            <a:r>
              <a:rPr lang="en-GB" altLang="nl-BE" sz="2000">
                <a:solidFill>
                  <a:srgbClr val="000000"/>
                </a:solidFill>
              </a:rPr>
              <a:t>,…</a:t>
            </a:r>
          </a:p>
          <a:p>
            <a:pPr lvl="3" eaLnBrk="1" hangingPunct="1">
              <a:spcBef>
                <a:spcPts val="700"/>
              </a:spcBef>
              <a:buFont typeface="Times New Roman" panose="02020603050405020304" pitchFamily="18" charset="0"/>
              <a:buChar char="–"/>
            </a:pPr>
            <a:r>
              <a:rPr lang="en-GB" altLang="nl-BE" sz="2000" err="1">
                <a:solidFill>
                  <a:srgbClr val="000000"/>
                </a:solidFill>
              </a:rPr>
              <a:t>Bestaande</a:t>
            </a:r>
            <a:r>
              <a:rPr lang="en-GB" altLang="nl-BE" sz="2000">
                <a:solidFill>
                  <a:srgbClr val="000000"/>
                </a:solidFill>
              </a:rPr>
              <a:t> </a:t>
            </a:r>
            <a:r>
              <a:rPr lang="en-GB" altLang="nl-BE" sz="2000" err="1">
                <a:solidFill>
                  <a:srgbClr val="000000"/>
                </a:solidFill>
              </a:rPr>
              <a:t>omgeving</a:t>
            </a:r>
            <a:r>
              <a:rPr lang="en-GB" altLang="nl-BE" sz="2000">
                <a:solidFill>
                  <a:srgbClr val="000000"/>
                </a:solidFill>
              </a:rPr>
              <a:t> (software, hardware, databases, </a:t>
            </a:r>
            <a:r>
              <a:rPr lang="en-GB" altLang="nl-BE" sz="2000" err="1">
                <a:solidFill>
                  <a:srgbClr val="000000"/>
                </a:solidFill>
              </a:rPr>
              <a:t>standaard</a:t>
            </a:r>
            <a:r>
              <a:rPr lang="en-GB" altLang="nl-BE" sz="2000">
                <a:solidFill>
                  <a:srgbClr val="000000"/>
                </a:solidFill>
              </a:rPr>
              <a:t> </a:t>
            </a:r>
            <a:r>
              <a:rPr lang="en-GB" altLang="nl-BE" sz="2000" err="1">
                <a:solidFill>
                  <a:srgbClr val="000000"/>
                </a:solidFill>
              </a:rPr>
              <a:t>systeemcomponenten</a:t>
            </a:r>
            <a:r>
              <a:rPr lang="en-GB" altLang="nl-BE" sz="2000">
                <a:solidFill>
                  <a:srgbClr val="000000"/>
                </a:solidFill>
              </a:rPr>
              <a:t>, </a:t>
            </a:r>
            <a:r>
              <a:rPr lang="en-GB" altLang="nl-BE" sz="2000" err="1">
                <a:solidFill>
                  <a:srgbClr val="000000"/>
                </a:solidFill>
              </a:rPr>
              <a:t>standaard</a:t>
            </a:r>
            <a:r>
              <a:rPr lang="en-GB" altLang="nl-BE" sz="2000">
                <a:solidFill>
                  <a:srgbClr val="000000"/>
                </a:solidFill>
              </a:rPr>
              <a:t> </a:t>
            </a:r>
            <a:r>
              <a:rPr lang="en-GB" altLang="nl-BE" sz="2000" err="1">
                <a:solidFill>
                  <a:srgbClr val="000000"/>
                </a:solidFill>
              </a:rPr>
              <a:t>gebruikersinterface</a:t>
            </a:r>
            <a:r>
              <a:rPr lang="en-GB" altLang="nl-BE" sz="2000">
                <a:solidFill>
                  <a:srgbClr val="000000"/>
                </a:solidFill>
              </a:rPr>
              <a:t>, …)</a:t>
            </a:r>
          </a:p>
          <a:p>
            <a:pPr lvl="3" eaLnBrk="1" hangingPunct="1">
              <a:spcBef>
                <a:spcPts val="700"/>
              </a:spcBef>
              <a:buFont typeface="Times New Roman" panose="02020603050405020304" pitchFamily="18" charset="0"/>
              <a:buChar char="–"/>
            </a:pPr>
            <a:r>
              <a:rPr lang="en-GB" altLang="nl-BE" sz="2000" err="1">
                <a:solidFill>
                  <a:srgbClr val="000000"/>
                </a:solidFill>
              </a:rPr>
              <a:t>Belangrijke</a:t>
            </a:r>
            <a:r>
              <a:rPr lang="en-GB" altLang="nl-BE" sz="2000">
                <a:solidFill>
                  <a:srgbClr val="000000"/>
                </a:solidFill>
              </a:rPr>
              <a:t> </a:t>
            </a:r>
            <a:r>
              <a:rPr lang="en-GB" altLang="nl-BE" sz="2000" err="1">
                <a:solidFill>
                  <a:srgbClr val="000000"/>
                </a:solidFill>
              </a:rPr>
              <a:t>rol</a:t>
            </a:r>
            <a:r>
              <a:rPr lang="en-GB" altLang="nl-BE" sz="2000">
                <a:solidFill>
                  <a:srgbClr val="000000"/>
                </a:solidFill>
              </a:rPr>
              <a:t> </a:t>
            </a:r>
            <a:r>
              <a:rPr lang="en-GB" altLang="nl-BE" sz="2000" err="1">
                <a:solidFill>
                  <a:srgbClr val="000000"/>
                </a:solidFill>
              </a:rPr>
              <a:t>bij</a:t>
            </a:r>
            <a:r>
              <a:rPr lang="en-GB" altLang="nl-BE" sz="2000">
                <a:solidFill>
                  <a:srgbClr val="000000"/>
                </a:solidFill>
              </a:rPr>
              <a:t> </a:t>
            </a:r>
            <a:r>
              <a:rPr lang="en-GB" altLang="nl-BE" sz="2000" err="1">
                <a:solidFill>
                  <a:srgbClr val="000000"/>
                </a:solidFill>
              </a:rPr>
              <a:t>inschatten</a:t>
            </a:r>
            <a:r>
              <a:rPr lang="en-GB" altLang="nl-BE" sz="2000">
                <a:solidFill>
                  <a:srgbClr val="000000"/>
                </a:solidFill>
              </a:rPr>
              <a:t> </a:t>
            </a:r>
            <a:r>
              <a:rPr lang="en-GB" altLang="nl-BE" sz="2000" err="1">
                <a:solidFill>
                  <a:srgbClr val="000000"/>
                </a:solidFill>
              </a:rPr>
              <a:t>benodigde</a:t>
            </a:r>
            <a:r>
              <a:rPr lang="en-GB" altLang="nl-BE" sz="2000">
                <a:solidFill>
                  <a:srgbClr val="000000"/>
                </a:solidFill>
              </a:rPr>
              <a:t> </a:t>
            </a:r>
            <a:r>
              <a:rPr lang="en-GB" altLang="nl-BE" sz="2000" err="1">
                <a:solidFill>
                  <a:srgbClr val="000000"/>
                </a:solidFill>
              </a:rPr>
              <a:t>middelen</a:t>
            </a:r>
            <a:endParaRPr lang="en-GB" altLang="nl-BE" sz="2000">
              <a:solidFill>
                <a:srgbClr val="000000"/>
              </a:solidFill>
            </a:endParaRPr>
          </a:p>
          <a:p>
            <a:pPr lvl="3" eaLnBrk="1" hangingPunct="1">
              <a:spcBef>
                <a:spcPts val="700"/>
              </a:spcBef>
              <a:buFont typeface="Times New Roman" panose="02020603050405020304" pitchFamily="18" charset="0"/>
              <a:buChar char="–"/>
            </a:pPr>
            <a:r>
              <a:rPr lang="en-GB" altLang="nl-BE" sz="2000" err="1">
                <a:solidFill>
                  <a:srgbClr val="000000"/>
                </a:solidFill>
              </a:rPr>
              <a:t>Aan</a:t>
            </a:r>
            <a:r>
              <a:rPr lang="en-GB" altLang="nl-BE" sz="2000">
                <a:solidFill>
                  <a:srgbClr val="000000"/>
                </a:solidFill>
              </a:rPr>
              <a:t> bod </a:t>
            </a:r>
            <a:r>
              <a:rPr lang="en-GB" altLang="nl-BE" sz="2000" err="1">
                <a:solidFill>
                  <a:srgbClr val="000000"/>
                </a:solidFill>
              </a:rPr>
              <a:t>gekomen</a:t>
            </a:r>
            <a:r>
              <a:rPr lang="en-GB" altLang="nl-BE" sz="2000">
                <a:solidFill>
                  <a:srgbClr val="000000"/>
                </a:solidFill>
              </a:rPr>
              <a:t> in </a:t>
            </a:r>
            <a:r>
              <a:rPr lang="en-GB" altLang="nl-BE" sz="2000" err="1">
                <a:solidFill>
                  <a:srgbClr val="000000"/>
                </a:solidFill>
              </a:rPr>
              <a:t>haalbaarheidsstudie</a:t>
            </a:r>
            <a:endParaRPr lang="en-GB" altLang="nl-BE" sz="2000">
              <a:solidFill>
                <a:srgbClr val="000000"/>
              </a:solidFill>
            </a:endParaRPr>
          </a:p>
          <a:p>
            <a:pPr lvl="3" eaLnBrk="1" hangingPunct="1">
              <a:spcBef>
                <a:spcPts val="700"/>
              </a:spcBef>
              <a:buFont typeface="Times New Roman" panose="02020603050405020304" pitchFamily="18" charset="0"/>
              <a:buChar char="–"/>
            </a:pPr>
            <a:r>
              <a:rPr lang="en-GB" altLang="nl-BE" sz="2000" err="1">
                <a:solidFill>
                  <a:srgbClr val="000000"/>
                </a:solidFill>
              </a:rPr>
              <a:t>Spelen</a:t>
            </a:r>
            <a:r>
              <a:rPr lang="en-GB" altLang="nl-BE" sz="2000">
                <a:solidFill>
                  <a:srgbClr val="000000"/>
                </a:solidFill>
              </a:rPr>
              <a:t> </a:t>
            </a:r>
            <a:r>
              <a:rPr lang="en-GB" altLang="nl-BE" sz="2000" err="1">
                <a:solidFill>
                  <a:srgbClr val="000000"/>
                </a:solidFill>
              </a:rPr>
              <a:t>rol</a:t>
            </a:r>
            <a:r>
              <a:rPr lang="en-GB" altLang="nl-BE" sz="2000">
                <a:solidFill>
                  <a:srgbClr val="000000"/>
                </a:solidFill>
              </a:rPr>
              <a:t> in </a:t>
            </a:r>
            <a:r>
              <a:rPr lang="en-GB" altLang="nl-BE" sz="2000" err="1">
                <a:solidFill>
                  <a:srgbClr val="000000"/>
                </a:solidFill>
              </a:rPr>
              <a:t>latere</a:t>
            </a:r>
            <a:r>
              <a:rPr lang="en-GB" altLang="nl-BE" sz="2000">
                <a:solidFill>
                  <a:srgbClr val="000000"/>
                </a:solidFill>
              </a:rPr>
              <a:t> stadia </a:t>
            </a:r>
            <a:r>
              <a:rPr lang="en-GB" altLang="nl-BE" sz="2000" err="1">
                <a:solidFill>
                  <a:srgbClr val="000000"/>
                </a:solidFill>
              </a:rPr>
              <a:t>systeemontwikkeling</a:t>
            </a:r>
            <a:r>
              <a:rPr lang="en-GB" altLang="nl-BE" sz="2000">
                <a:solidFill>
                  <a:srgbClr val="000000"/>
                </a:solidFill>
              </a:rPr>
              <a:t>: </a:t>
            </a:r>
            <a:r>
              <a:rPr lang="en-GB" altLang="nl-BE" sz="2000" err="1">
                <a:solidFill>
                  <a:srgbClr val="000000"/>
                </a:solidFill>
              </a:rPr>
              <a:t>applicatie</a:t>
            </a:r>
            <a:r>
              <a:rPr lang="en-GB" altLang="nl-BE" sz="2000">
                <a:solidFill>
                  <a:srgbClr val="000000"/>
                </a:solidFill>
              </a:rPr>
              <a:t>- </a:t>
            </a:r>
            <a:r>
              <a:rPr lang="en-GB" altLang="nl-BE" sz="2000" err="1">
                <a:solidFill>
                  <a:srgbClr val="000000"/>
                </a:solidFill>
              </a:rPr>
              <a:t>en</a:t>
            </a:r>
            <a:r>
              <a:rPr lang="en-GB" altLang="nl-BE" sz="2000">
                <a:solidFill>
                  <a:srgbClr val="000000"/>
                </a:solidFill>
              </a:rPr>
              <a:t> </a:t>
            </a:r>
            <a:r>
              <a:rPr lang="en-GB" altLang="nl-BE" sz="2000" err="1">
                <a:solidFill>
                  <a:srgbClr val="000000"/>
                </a:solidFill>
              </a:rPr>
              <a:t>implementatiediagrammen</a:t>
            </a:r>
            <a:r>
              <a:rPr lang="en-GB" altLang="nl-BE" sz="200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ext Box 1"/>
          <p:cNvSpPr txBox="1">
            <a:spLocks noChangeArrowheads="1"/>
          </p:cNvSpPr>
          <p:nvPr/>
        </p:nvSpPr>
        <p:spPr bwMode="auto">
          <a:xfrm>
            <a:off x="1981200" y="1444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>
                <a:solidFill>
                  <a:srgbClr val="C0504D"/>
                </a:solidFill>
              </a:rPr>
              <a:t>Use Case diagram</a:t>
            </a:r>
          </a:p>
        </p:txBody>
      </p:sp>
      <p:sp>
        <p:nvSpPr>
          <p:cNvPr id="103426" name="Text Box 2"/>
          <p:cNvSpPr txBox="1">
            <a:spLocks noChangeArrowheads="1"/>
          </p:cNvSpPr>
          <p:nvPr/>
        </p:nvSpPr>
        <p:spPr bwMode="auto">
          <a:xfrm>
            <a:off x="1261105" y="1166018"/>
            <a:ext cx="1094521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584200" indent="-584200"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700"/>
              </a:spcBef>
              <a:buClr>
                <a:srgbClr val="C0504D"/>
              </a:buClr>
              <a:buFont typeface="Times New Roman" panose="02020603050405020304" pitchFamily="18" charset="0"/>
              <a:buAutoNum type="arabicPeriod" startAt="2"/>
            </a:pPr>
            <a:r>
              <a:rPr lang="en-GB" altLang="nl-BE" sz="2800">
                <a:solidFill>
                  <a:srgbClr val="000000"/>
                </a:solidFill>
              </a:rPr>
              <a:t>Use Cases in het </a:t>
            </a:r>
            <a:r>
              <a:rPr lang="en-GB" altLang="nl-BE" sz="2800" err="1">
                <a:solidFill>
                  <a:srgbClr val="000000"/>
                </a:solidFill>
              </a:rPr>
              <a:t>ontwikkelingstraject</a:t>
            </a:r>
            <a:endParaRPr lang="en-GB" altLang="nl-BE" sz="2800">
              <a:solidFill>
                <a:srgbClr val="000000"/>
              </a:solidFill>
            </a:endParaRPr>
          </a:p>
          <a:p>
            <a:pPr lvl="2" eaLnBrk="1" hangingPunct="1">
              <a:spcBef>
                <a:spcPts val="700"/>
              </a:spcBef>
              <a:buFont typeface="Times New Roman" panose="02020603050405020304" pitchFamily="18" charset="0"/>
              <a:buChar char="•"/>
            </a:pPr>
            <a:r>
              <a:rPr lang="en-GB" altLang="nl-BE" sz="2400" err="1">
                <a:solidFill>
                  <a:srgbClr val="000000"/>
                </a:solidFill>
              </a:rPr>
              <a:t>Beschrijving</a:t>
            </a:r>
            <a:r>
              <a:rPr lang="en-GB" altLang="nl-BE" sz="2400">
                <a:solidFill>
                  <a:srgbClr val="000000"/>
                </a:solidFill>
              </a:rPr>
              <a:t> van </a:t>
            </a:r>
            <a:r>
              <a:rPr lang="en-GB" altLang="nl-BE" sz="2400" err="1">
                <a:solidFill>
                  <a:srgbClr val="000000"/>
                </a:solidFill>
              </a:rPr>
              <a:t>een</a:t>
            </a:r>
            <a:r>
              <a:rPr lang="en-GB" altLang="nl-BE" sz="2400">
                <a:solidFill>
                  <a:srgbClr val="000000"/>
                </a:solidFill>
              </a:rPr>
              <a:t> </a:t>
            </a:r>
            <a:r>
              <a:rPr lang="en-GB" altLang="nl-BE" sz="2400" err="1">
                <a:solidFill>
                  <a:srgbClr val="000000"/>
                </a:solidFill>
              </a:rPr>
              <a:t>bepaalde</a:t>
            </a:r>
            <a:r>
              <a:rPr lang="en-GB" altLang="nl-BE" sz="2400">
                <a:solidFill>
                  <a:srgbClr val="000000"/>
                </a:solidFill>
              </a:rPr>
              <a:t> </a:t>
            </a:r>
            <a:r>
              <a:rPr lang="en-GB" altLang="nl-BE" sz="2400" err="1">
                <a:solidFill>
                  <a:srgbClr val="000000"/>
                </a:solidFill>
              </a:rPr>
              <a:t>wijze</a:t>
            </a:r>
            <a:r>
              <a:rPr lang="en-GB" altLang="nl-BE" sz="2400">
                <a:solidFill>
                  <a:srgbClr val="000000"/>
                </a:solidFill>
              </a:rPr>
              <a:t> </a:t>
            </a:r>
            <a:r>
              <a:rPr lang="en-GB" altLang="nl-BE" sz="2400" err="1">
                <a:solidFill>
                  <a:srgbClr val="000000"/>
                </a:solidFill>
              </a:rPr>
              <a:t>waarop</a:t>
            </a:r>
            <a:r>
              <a:rPr lang="en-GB" altLang="nl-BE" sz="2400">
                <a:solidFill>
                  <a:srgbClr val="000000"/>
                </a:solidFill>
              </a:rPr>
              <a:t> </a:t>
            </a:r>
            <a:r>
              <a:rPr lang="en-GB" altLang="nl-BE" sz="2400" err="1">
                <a:solidFill>
                  <a:srgbClr val="000000"/>
                </a:solidFill>
              </a:rPr>
              <a:t>systeem</a:t>
            </a:r>
            <a:r>
              <a:rPr lang="en-GB" altLang="nl-BE" sz="2400">
                <a:solidFill>
                  <a:srgbClr val="000000"/>
                </a:solidFill>
              </a:rPr>
              <a:t> </a:t>
            </a:r>
            <a:r>
              <a:rPr lang="en-GB" altLang="nl-BE" sz="2400" err="1">
                <a:solidFill>
                  <a:srgbClr val="000000"/>
                </a:solidFill>
              </a:rPr>
              <a:t>gebruikt</a:t>
            </a:r>
            <a:r>
              <a:rPr lang="en-GB" altLang="nl-BE" sz="2400">
                <a:solidFill>
                  <a:srgbClr val="000000"/>
                </a:solidFill>
              </a:rPr>
              <a:t> </a:t>
            </a:r>
            <a:r>
              <a:rPr lang="en-GB" altLang="nl-BE" sz="2400" err="1">
                <a:solidFill>
                  <a:srgbClr val="000000"/>
                </a:solidFill>
              </a:rPr>
              <a:t>kan</a:t>
            </a:r>
            <a:r>
              <a:rPr lang="en-GB" altLang="nl-BE" sz="2400">
                <a:solidFill>
                  <a:srgbClr val="000000"/>
                </a:solidFill>
              </a:rPr>
              <a:t> </a:t>
            </a:r>
            <a:r>
              <a:rPr lang="en-GB" altLang="nl-BE" sz="2400" err="1">
                <a:solidFill>
                  <a:srgbClr val="000000"/>
                </a:solidFill>
              </a:rPr>
              <a:t>worden</a:t>
            </a:r>
            <a:endParaRPr lang="en-GB" altLang="nl-BE" sz="2400">
              <a:solidFill>
                <a:srgbClr val="000000"/>
              </a:solidFill>
            </a:endParaRPr>
          </a:p>
          <a:p>
            <a:pPr lvl="2" eaLnBrk="1" hangingPunct="1">
              <a:spcBef>
                <a:spcPts val="700"/>
              </a:spcBef>
              <a:buFont typeface="Times New Roman" panose="02020603050405020304" pitchFamily="18" charset="0"/>
              <a:buChar char="•"/>
            </a:pPr>
            <a:r>
              <a:rPr lang="en-GB" altLang="nl-BE" sz="2400" err="1">
                <a:solidFill>
                  <a:srgbClr val="000000"/>
                </a:solidFill>
              </a:rPr>
              <a:t>Hulpmiddel</a:t>
            </a:r>
            <a:r>
              <a:rPr lang="en-GB" altLang="nl-BE" sz="2400">
                <a:solidFill>
                  <a:srgbClr val="000000"/>
                </a:solidFill>
              </a:rPr>
              <a:t> </a:t>
            </a:r>
            <a:r>
              <a:rPr lang="en-GB" altLang="nl-BE" sz="2400" err="1">
                <a:solidFill>
                  <a:srgbClr val="000000"/>
                </a:solidFill>
              </a:rPr>
              <a:t>communicatie</a:t>
            </a:r>
            <a:r>
              <a:rPr lang="en-GB" altLang="nl-BE" sz="2400">
                <a:solidFill>
                  <a:srgbClr val="000000"/>
                </a:solidFill>
              </a:rPr>
              <a:t> </a:t>
            </a:r>
            <a:r>
              <a:rPr lang="en-GB" altLang="nl-BE" sz="2400" err="1">
                <a:solidFill>
                  <a:srgbClr val="000000"/>
                </a:solidFill>
              </a:rPr>
              <a:t>gebruikers</a:t>
            </a:r>
            <a:r>
              <a:rPr lang="en-GB" altLang="nl-BE" sz="2400">
                <a:solidFill>
                  <a:srgbClr val="000000"/>
                </a:solidFill>
              </a:rPr>
              <a:t>/</a:t>
            </a:r>
            <a:r>
              <a:rPr lang="en-GB" altLang="nl-BE" sz="2400" err="1">
                <a:solidFill>
                  <a:srgbClr val="000000"/>
                </a:solidFill>
              </a:rPr>
              <a:t>opdrachtgevers</a:t>
            </a:r>
            <a:r>
              <a:rPr lang="en-GB" altLang="nl-BE" sz="2400">
                <a:solidFill>
                  <a:srgbClr val="000000"/>
                </a:solidFill>
              </a:rPr>
              <a:t>: </a:t>
            </a:r>
            <a:r>
              <a:rPr lang="en-GB" altLang="nl-BE" sz="2400" err="1">
                <a:solidFill>
                  <a:srgbClr val="000000"/>
                </a:solidFill>
              </a:rPr>
              <a:t>niet</a:t>
            </a:r>
            <a:r>
              <a:rPr lang="en-GB" altLang="nl-BE" sz="2400">
                <a:solidFill>
                  <a:srgbClr val="000000"/>
                </a:solidFill>
              </a:rPr>
              <a:t> </a:t>
            </a:r>
            <a:r>
              <a:rPr lang="en-GB" altLang="nl-BE" sz="2400" err="1">
                <a:solidFill>
                  <a:srgbClr val="000000"/>
                </a:solidFill>
              </a:rPr>
              <a:t>te</a:t>
            </a:r>
            <a:r>
              <a:rPr lang="en-GB" altLang="nl-BE" sz="2400">
                <a:solidFill>
                  <a:srgbClr val="000000"/>
                </a:solidFill>
              </a:rPr>
              <a:t> </a:t>
            </a:r>
            <a:r>
              <a:rPr lang="en-GB" altLang="nl-BE" sz="2400" err="1">
                <a:solidFill>
                  <a:srgbClr val="000000"/>
                </a:solidFill>
              </a:rPr>
              <a:t>formeel</a:t>
            </a:r>
            <a:endParaRPr lang="en-GB" altLang="nl-BE" sz="2400">
              <a:solidFill>
                <a:srgbClr val="000000"/>
              </a:solidFill>
            </a:endParaRPr>
          </a:p>
          <a:p>
            <a:pPr lvl="2" eaLnBrk="1" hangingPunct="1">
              <a:spcBef>
                <a:spcPts val="700"/>
              </a:spcBef>
              <a:buFont typeface="Times New Roman" panose="02020603050405020304" pitchFamily="18" charset="0"/>
              <a:buChar char="•"/>
            </a:pPr>
            <a:r>
              <a:rPr lang="en-GB" altLang="nl-BE" sz="2400">
                <a:solidFill>
                  <a:srgbClr val="000000"/>
                </a:solidFill>
              </a:rPr>
              <a:t>Use Cases </a:t>
            </a:r>
            <a:r>
              <a:rPr lang="en-GB" altLang="nl-BE" sz="2400" err="1">
                <a:solidFill>
                  <a:srgbClr val="000000"/>
                </a:solidFill>
              </a:rPr>
              <a:t>worden</a:t>
            </a:r>
            <a:r>
              <a:rPr lang="en-GB" altLang="nl-BE" sz="2400">
                <a:solidFill>
                  <a:srgbClr val="000000"/>
                </a:solidFill>
              </a:rPr>
              <a:t> later </a:t>
            </a:r>
            <a:r>
              <a:rPr lang="en-GB" altLang="nl-BE" sz="2400" err="1">
                <a:solidFill>
                  <a:srgbClr val="000000"/>
                </a:solidFill>
              </a:rPr>
              <a:t>uitgangspunt</a:t>
            </a:r>
            <a:r>
              <a:rPr lang="en-GB" altLang="nl-BE" sz="2400">
                <a:solidFill>
                  <a:srgbClr val="000000"/>
                </a:solidFill>
              </a:rPr>
              <a:t> </a:t>
            </a:r>
            <a:r>
              <a:rPr lang="en-GB" altLang="nl-BE" sz="2400" err="1">
                <a:solidFill>
                  <a:srgbClr val="000000"/>
                </a:solidFill>
              </a:rPr>
              <a:t>voor</a:t>
            </a:r>
            <a:r>
              <a:rPr lang="en-GB" altLang="nl-BE" sz="2400">
                <a:solidFill>
                  <a:srgbClr val="000000"/>
                </a:solidFill>
              </a:rPr>
              <a:t> </a:t>
            </a:r>
            <a:r>
              <a:rPr lang="en-GB" altLang="nl-BE" sz="2400" err="1">
                <a:solidFill>
                  <a:srgbClr val="000000"/>
                </a:solidFill>
              </a:rPr>
              <a:t>sequentiediagrammen</a:t>
            </a:r>
            <a:endParaRPr lang="en-GB" altLang="nl-BE" sz="2400">
              <a:solidFill>
                <a:srgbClr val="000000"/>
              </a:solidFill>
            </a:endParaRPr>
          </a:p>
          <a:p>
            <a:pPr lvl="2" algn="just" eaLnBrk="1" hangingPunct="1">
              <a:spcBef>
                <a:spcPts val="700"/>
              </a:spcBef>
              <a:buFont typeface="Times New Roman" panose="02020603050405020304" pitchFamily="18" charset="0"/>
              <a:buChar char="•"/>
            </a:pPr>
            <a:r>
              <a:rPr lang="en-GB" altLang="nl-BE" sz="2400" b="1">
                <a:solidFill>
                  <a:srgbClr val="000000"/>
                </a:solidFill>
              </a:rPr>
              <a:t>Use Case</a:t>
            </a:r>
            <a:r>
              <a:rPr lang="en-GB" altLang="nl-BE" sz="2400">
                <a:solidFill>
                  <a:srgbClr val="000000"/>
                </a:solidFill>
              </a:rPr>
              <a:t> </a:t>
            </a:r>
            <a:r>
              <a:rPr lang="en-GB" altLang="nl-BE" sz="2400" err="1">
                <a:solidFill>
                  <a:srgbClr val="000000"/>
                </a:solidFill>
              </a:rPr>
              <a:t>als</a:t>
            </a:r>
            <a:r>
              <a:rPr lang="en-GB" altLang="nl-BE" sz="2400">
                <a:solidFill>
                  <a:srgbClr val="000000"/>
                </a:solidFill>
              </a:rPr>
              <a:t> </a:t>
            </a:r>
            <a:r>
              <a:rPr lang="en-GB" altLang="nl-BE" sz="2400" b="1">
                <a:solidFill>
                  <a:srgbClr val="000000"/>
                </a:solidFill>
              </a:rPr>
              <a:t>test case </a:t>
            </a:r>
            <a:r>
              <a:rPr lang="en-GB" altLang="nl-BE" sz="2400" err="1">
                <a:solidFill>
                  <a:srgbClr val="000000"/>
                </a:solidFill>
              </a:rPr>
              <a:t>voor</a:t>
            </a:r>
            <a:r>
              <a:rPr lang="en-GB" altLang="nl-BE" sz="2400">
                <a:solidFill>
                  <a:srgbClr val="000000"/>
                </a:solidFill>
              </a:rPr>
              <a:t> het </a:t>
            </a:r>
            <a:r>
              <a:rPr lang="en-GB" altLang="nl-BE" sz="2400" err="1">
                <a:solidFill>
                  <a:srgbClr val="000000"/>
                </a:solidFill>
              </a:rPr>
              <a:t>systeem</a:t>
            </a:r>
            <a:endParaRPr lang="en-GB" altLang="nl-BE" sz="2400">
              <a:solidFill>
                <a:srgbClr val="000000"/>
              </a:solidFill>
            </a:endParaRPr>
          </a:p>
        </p:txBody>
      </p:sp>
      <p:sp>
        <p:nvSpPr>
          <p:cNvPr id="103427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DB915649-B02B-4D92-B5A8-24D284828C62}" type="slidenum">
              <a:rPr lang="en-GB" altLang="nl-BE" sz="1100" smtClean="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11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03428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C062FE-F573-404D-BB76-E518D05FC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3" y="3861048"/>
            <a:ext cx="4037558" cy="28525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urated Boxes: The Unbox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728" y="2402632"/>
            <a:ext cx="446449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49" name="Text Box 1"/>
          <p:cNvSpPr txBox="1">
            <a:spLocks noChangeArrowheads="1"/>
          </p:cNvSpPr>
          <p:nvPr/>
        </p:nvSpPr>
        <p:spPr bwMode="auto">
          <a:xfrm>
            <a:off x="1981200" y="1444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>
                <a:solidFill>
                  <a:srgbClr val="C0504D"/>
                </a:solidFill>
              </a:rPr>
              <a:t>Use Case diagram</a:t>
            </a:r>
          </a:p>
        </p:txBody>
      </p:sp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1981200" y="1600201"/>
            <a:ext cx="8579296" cy="2836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584200" indent="-584200"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700"/>
              </a:spcBef>
              <a:buClr>
                <a:srgbClr val="C0504D"/>
              </a:buClr>
              <a:buFont typeface="Times New Roman" panose="02020603050405020304" pitchFamily="18" charset="0"/>
              <a:buAutoNum type="arabicPeriod" startAt="3"/>
            </a:pPr>
            <a:r>
              <a:rPr lang="en-GB" altLang="nl-BE" sz="2800">
                <a:solidFill>
                  <a:srgbClr val="000000"/>
                </a:solidFill>
              </a:rPr>
              <a:t>Gebruikersgeoriënteerd werken</a:t>
            </a:r>
          </a:p>
          <a:p>
            <a:pPr marL="585788" eaLnBrk="1" hangingPunct="1">
              <a:spcBef>
                <a:spcPts val="700"/>
              </a:spcBef>
              <a:buClrTx/>
            </a:pPr>
            <a:endParaRPr lang="en-GB" altLang="nl-BE" sz="2800">
              <a:solidFill>
                <a:srgbClr val="000000"/>
              </a:solidFill>
            </a:endParaRPr>
          </a:p>
          <a:p>
            <a:pPr lvl="2" algn="just" eaLnBrk="1" hangingPunct="1">
              <a:spcBef>
                <a:spcPts val="700"/>
              </a:spcBef>
              <a:buFont typeface="Times New Roman" panose="02020603050405020304" pitchFamily="18" charset="0"/>
              <a:buChar char="•"/>
            </a:pPr>
            <a:r>
              <a:rPr lang="en-GB" altLang="nl-BE" sz="2800">
                <a:solidFill>
                  <a:srgbClr val="000000"/>
                </a:solidFill>
              </a:rPr>
              <a:t>Systeem beschouwen als zwarte doos </a:t>
            </a:r>
            <a:endParaRPr lang="en-GB" altLang="nl-BE">
              <a:solidFill>
                <a:srgbClr val="000000"/>
              </a:solidFill>
            </a:endParaRPr>
          </a:p>
          <a:p>
            <a:pPr lvl="2" indent="-227013" algn="just" eaLnBrk="1" hangingPunct="1">
              <a:spcBef>
                <a:spcPts val="700"/>
              </a:spcBef>
              <a:buClrTx/>
            </a:pPr>
            <a:endParaRPr lang="en-GB" altLang="nl-BE">
              <a:solidFill>
                <a:srgbClr val="000000"/>
              </a:solidFill>
            </a:endParaRPr>
          </a:p>
        </p:txBody>
      </p:sp>
      <p:sp>
        <p:nvSpPr>
          <p:cNvPr id="104451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DD2C4AEB-AE53-4802-8CAE-064BFA9004E9}" type="slidenum">
              <a:rPr lang="en-GB" altLang="nl-BE" sz="1100" smtClean="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12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3990037"/>
            <a:ext cx="2592288" cy="2636982"/>
          </a:xfrm>
          <a:prstGeom prst="rect">
            <a:avLst/>
          </a:prstGeom>
        </p:spPr>
      </p:pic>
      <p:sp>
        <p:nvSpPr>
          <p:cNvPr id="104449" name="Text Box 1"/>
          <p:cNvSpPr txBox="1">
            <a:spLocks noChangeArrowheads="1"/>
          </p:cNvSpPr>
          <p:nvPr/>
        </p:nvSpPr>
        <p:spPr bwMode="auto">
          <a:xfrm>
            <a:off x="1981200" y="1444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>
                <a:solidFill>
                  <a:srgbClr val="C0504D"/>
                </a:solidFill>
              </a:rPr>
              <a:t>Use Case diagram</a:t>
            </a:r>
          </a:p>
        </p:txBody>
      </p:sp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1055440" y="1600201"/>
            <a:ext cx="1008112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584200" indent="-584200"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700"/>
              </a:spcBef>
              <a:buClr>
                <a:srgbClr val="C0504D"/>
              </a:buClr>
              <a:buFont typeface="Times New Roman" panose="02020603050405020304" pitchFamily="18" charset="0"/>
              <a:buAutoNum type="arabicPeriod" startAt="3"/>
            </a:pPr>
            <a:r>
              <a:rPr lang="en-GB" altLang="nl-BE" sz="2800" dirty="0" err="1">
                <a:solidFill>
                  <a:srgbClr val="000000"/>
                </a:solidFill>
              </a:rPr>
              <a:t>Gebruikersgeoriënteerd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werken</a:t>
            </a:r>
            <a:endParaRPr lang="en-GB" altLang="nl-BE" sz="2800" dirty="0">
              <a:solidFill>
                <a:srgbClr val="000000"/>
              </a:solidFill>
            </a:endParaRPr>
          </a:p>
          <a:p>
            <a:pPr marL="585788" eaLnBrk="1" hangingPunct="1">
              <a:spcBef>
                <a:spcPts val="700"/>
              </a:spcBef>
              <a:buClrTx/>
            </a:pPr>
            <a:endParaRPr lang="en-GB" altLang="nl-BE" sz="2800" dirty="0">
              <a:solidFill>
                <a:srgbClr val="000000"/>
              </a:solidFill>
            </a:endParaRPr>
          </a:p>
          <a:p>
            <a:pPr lvl="2" algn="just" eaLnBrk="1" hangingPunct="1">
              <a:spcBef>
                <a:spcPts val="700"/>
              </a:spcBef>
              <a:buFont typeface="Times New Roman" panose="02020603050405020304" pitchFamily="18" charset="0"/>
              <a:buChar char="•"/>
            </a:pPr>
            <a:r>
              <a:rPr lang="en-GB" altLang="nl-BE" sz="2800" dirty="0" err="1">
                <a:solidFill>
                  <a:srgbClr val="000000"/>
                </a:solidFill>
              </a:rPr>
              <a:t>Systeem</a:t>
            </a:r>
            <a:r>
              <a:rPr lang="en-GB" altLang="nl-BE" sz="2800" dirty="0">
                <a:solidFill>
                  <a:srgbClr val="000000"/>
                </a:solidFill>
              </a:rPr>
              <a:t> = </a:t>
            </a:r>
            <a:r>
              <a:rPr lang="en-GB" altLang="nl-BE" sz="2800" dirty="0" err="1">
                <a:solidFill>
                  <a:srgbClr val="000000"/>
                </a:solidFill>
              </a:rPr>
              <a:t>zwarte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doos</a:t>
            </a:r>
            <a:endParaRPr lang="en-GB" altLang="nl-BE" sz="2800" dirty="0">
              <a:solidFill>
                <a:srgbClr val="000000"/>
              </a:solidFill>
            </a:endParaRPr>
          </a:p>
          <a:p>
            <a:pPr lvl="2" algn="just" eaLnBrk="1" hangingPunct="1">
              <a:spcBef>
                <a:spcPts val="700"/>
              </a:spcBef>
              <a:buFont typeface="Times New Roman" panose="02020603050405020304" pitchFamily="18" charset="0"/>
              <a:buChar char="•"/>
            </a:pPr>
            <a:r>
              <a:rPr lang="en-GB" altLang="nl-BE" sz="2800" dirty="0" err="1">
                <a:solidFill>
                  <a:srgbClr val="000000"/>
                </a:solidFill>
              </a:rPr>
              <a:t>Interactie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tussen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gebruiker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en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systeem</a:t>
            </a:r>
            <a:endParaRPr lang="en-GB" altLang="nl-BE" sz="2800" dirty="0">
              <a:solidFill>
                <a:srgbClr val="000000"/>
              </a:solidFill>
            </a:endParaRPr>
          </a:p>
          <a:p>
            <a:pPr lvl="2" algn="just" eaLnBrk="1" hangingPunct="1">
              <a:spcBef>
                <a:spcPts val="700"/>
              </a:spcBef>
              <a:buFont typeface="Times New Roman" panose="02020603050405020304" pitchFamily="18" charset="0"/>
              <a:buChar char="•"/>
            </a:pPr>
            <a:r>
              <a:rPr lang="en-GB" altLang="nl-BE" sz="2800" dirty="0" err="1">
                <a:solidFill>
                  <a:srgbClr val="000000"/>
                </a:solidFill>
              </a:rPr>
              <a:t>Functionele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decompositie</a:t>
            </a:r>
            <a:r>
              <a:rPr lang="en-GB" altLang="nl-BE" sz="2800" dirty="0">
                <a:solidFill>
                  <a:srgbClr val="000000"/>
                </a:solidFill>
              </a:rPr>
              <a:t> op </a:t>
            </a:r>
            <a:r>
              <a:rPr lang="en-GB" altLang="nl-BE" sz="2800" dirty="0" err="1">
                <a:solidFill>
                  <a:srgbClr val="000000"/>
                </a:solidFill>
              </a:rPr>
              <a:t>hoog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niveau</a:t>
            </a:r>
            <a:endParaRPr lang="en-GB" altLang="nl-BE" sz="2800" dirty="0">
              <a:solidFill>
                <a:srgbClr val="000000"/>
              </a:solidFill>
            </a:endParaRPr>
          </a:p>
          <a:p>
            <a:pPr lvl="2" indent="-227013" algn="just" eaLnBrk="1" hangingPunct="1">
              <a:spcBef>
                <a:spcPts val="700"/>
              </a:spcBef>
              <a:buClrTx/>
            </a:pPr>
            <a:endParaRPr lang="en-GB" altLang="nl-BE" dirty="0">
              <a:solidFill>
                <a:srgbClr val="000000"/>
              </a:solidFill>
            </a:endParaRPr>
          </a:p>
          <a:p>
            <a:pPr lvl="2" indent="-227013" algn="just" eaLnBrk="1" hangingPunct="1">
              <a:spcBef>
                <a:spcPts val="700"/>
              </a:spcBef>
              <a:buClrTx/>
            </a:pPr>
            <a:endParaRPr lang="en-GB" altLang="nl-BE" dirty="0">
              <a:solidFill>
                <a:srgbClr val="000000"/>
              </a:solidFill>
            </a:endParaRPr>
          </a:p>
        </p:txBody>
      </p:sp>
      <p:sp>
        <p:nvSpPr>
          <p:cNvPr id="104451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DD2C4AEB-AE53-4802-8CAE-064BFA9004E9}" type="slidenum">
              <a:rPr lang="en-GB" altLang="nl-BE" sz="1100" smtClean="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13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  <p:pic>
        <p:nvPicPr>
          <p:cNvPr id="51202" name="Picture 2" descr="Curated Boxes: The Unbox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386" y="404664"/>
            <a:ext cx="3024336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4"/>
          <p:cNvSpPr/>
          <p:nvPr/>
        </p:nvSpPr>
        <p:spPr bwMode="auto">
          <a:xfrm>
            <a:off x="5303912" y="5733256"/>
            <a:ext cx="720080" cy="893764"/>
          </a:xfrm>
          <a:prstGeom prst="rect">
            <a:avLst/>
          </a:prstGeom>
          <a:solidFill>
            <a:schemeClr val="accent2">
              <a:lumMod val="20000"/>
              <a:lumOff val="80000"/>
              <a:alpha val="47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20253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419" y="620688"/>
            <a:ext cx="4315128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5473" name="Text Box 1"/>
          <p:cNvSpPr txBox="1">
            <a:spLocks noChangeArrowheads="1"/>
          </p:cNvSpPr>
          <p:nvPr/>
        </p:nvSpPr>
        <p:spPr bwMode="auto">
          <a:xfrm>
            <a:off x="1981200" y="1444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err="1">
                <a:solidFill>
                  <a:srgbClr val="C0504D"/>
                </a:solidFill>
              </a:rPr>
              <a:t>Concepten</a:t>
            </a:r>
            <a:endParaRPr lang="en-GB" altLang="nl-BE" sz="2600">
              <a:solidFill>
                <a:srgbClr val="C0504D"/>
              </a:solidFill>
            </a:endParaRPr>
          </a:p>
        </p:txBody>
      </p:sp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479376" y="1302509"/>
            <a:ext cx="1101722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584200" indent="-584200"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1363" indent="-282575"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ts val="700"/>
              </a:spcBef>
              <a:buClrTx/>
            </a:pPr>
            <a:r>
              <a:rPr lang="en-GB" altLang="nl-BE" sz="3200" dirty="0">
                <a:solidFill>
                  <a:srgbClr val="000000"/>
                </a:solidFill>
              </a:rPr>
              <a:t>Actor</a:t>
            </a:r>
          </a:p>
          <a:p>
            <a:pPr marL="1257300" lvl="2" indent="-342900" algn="just" eaLnBrk="1" hangingPunct="1">
              <a:lnSpc>
                <a:spcPct val="200000"/>
              </a:lnSpc>
              <a:spcBef>
                <a:spcPts val="700"/>
              </a:spcBef>
              <a:buFont typeface=".Apple Color Emoji UI"/>
              <a:buChar char="🤷‍♀️"/>
            </a:pP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Entiteit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buiten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te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analyseren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systeem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</a:p>
          <a:p>
            <a:pPr marL="1258887" lvl="2" indent="-342900" algn="just" eaLnBrk="1" hangingPunct="1">
              <a:lnSpc>
                <a:spcPct val="200000"/>
              </a:lnSpc>
              <a:spcBef>
                <a:spcPts val="700"/>
              </a:spcBef>
              <a:buClrTx/>
              <a:buFont typeface=".Apple Color Emoji UI"/>
              <a:buChar char="🤷‍♀️"/>
            </a:pP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Communiceert</a:t>
            </a:r>
            <a:r>
              <a:rPr lang="en-GB" altLang="nl-BE" sz="3200" dirty="0">
                <a:solidFill>
                  <a:srgbClr val="000000"/>
                </a:solidFill>
              </a:rPr>
              <a:t> direct met system</a:t>
            </a:r>
          </a:p>
          <a:p>
            <a:pPr marL="1258887" lvl="2" indent="-342900" algn="just" eaLnBrk="1" hangingPunct="1">
              <a:lnSpc>
                <a:spcPct val="200000"/>
              </a:lnSpc>
              <a:spcBef>
                <a:spcPts val="700"/>
              </a:spcBef>
              <a:buClrTx/>
              <a:buFont typeface=".Apple Color Emoji UI"/>
              <a:buChar char="🤷‍♀️"/>
            </a:pPr>
            <a:r>
              <a:rPr lang="en-GB" altLang="nl-BE" sz="3200" dirty="0">
                <a:solidFill>
                  <a:srgbClr val="000000"/>
                </a:solidFill>
              </a:rPr>
              <a:t> Is </a:t>
            </a:r>
            <a:r>
              <a:rPr lang="en-GB" altLang="nl-BE" sz="3200" dirty="0" err="1">
                <a:solidFill>
                  <a:srgbClr val="000000"/>
                </a:solidFill>
              </a:rPr>
              <a:t>systeem</a:t>
            </a:r>
            <a:r>
              <a:rPr lang="en-GB" altLang="nl-BE" sz="3200" dirty="0">
                <a:solidFill>
                  <a:srgbClr val="000000"/>
                </a:solidFill>
              </a:rPr>
              <a:t> of </a:t>
            </a:r>
            <a:r>
              <a:rPr lang="en-GB" altLang="nl-BE" sz="3200" dirty="0" err="1">
                <a:solidFill>
                  <a:srgbClr val="000000"/>
                </a:solidFill>
              </a:rPr>
              <a:t>mens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</a:p>
          <a:p>
            <a:pPr marL="1257300" lvl="2" indent="-342900" algn="just" eaLnBrk="1" hangingPunct="1">
              <a:lnSpc>
                <a:spcPct val="200000"/>
              </a:lnSpc>
              <a:spcBef>
                <a:spcPts val="700"/>
              </a:spcBef>
              <a:buFont typeface=".Apple Color Emoji UI"/>
              <a:buChar char="🤷‍♀️"/>
            </a:pPr>
            <a:r>
              <a:rPr lang="en-GB" altLang="nl-BE" sz="3200" dirty="0">
                <a:solidFill>
                  <a:srgbClr val="000000"/>
                </a:solidFill>
              </a:rPr>
              <a:t> 1 </a:t>
            </a:r>
            <a:r>
              <a:rPr lang="en-GB" altLang="nl-BE" sz="3200" dirty="0" err="1">
                <a:solidFill>
                  <a:srgbClr val="000000"/>
                </a:solidFill>
              </a:rPr>
              <a:t>mens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kan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verschillende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rollen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hebben</a:t>
            </a:r>
            <a:r>
              <a:rPr lang="en-GB" altLang="nl-BE" sz="3200" dirty="0">
                <a:solidFill>
                  <a:srgbClr val="000000"/>
                </a:solidFill>
              </a:rPr>
              <a:t> / </a:t>
            </a:r>
            <a:r>
              <a:rPr lang="en-GB" altLang="nl-BE" sz="3200" dirty="0" err="1">
                <a:solidFill>
                  <a:srgbClr val="000000"/>
                </a:solidFill>
              </a:rPr>
              <a:t>actoren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zijn</a:t>
            </a:r>
            <a:r>
              <a:rPr lang="en-GB" altLang="nl-BE" sz="3200" dirty="0">
                <a:solidFill>
                  <a:srgbClr val="000000"/>
                </a:solidFill>
              </a:rPr>
              <a:t>‏</a:t>
            </a:r>
          </a:p>
          <a:p>
            <a:pPr lvl="2" indent="-227013" algn="just" eaLnBrk="1" hangingPunct="1">
              <a:lnSpc>
                <a:spcPct val="90000"/>
              </a:lnSpc>
              <a:spcBef>
                <a:spcPts val="700"/>
              </a:spcBef>
              <a:buClrTx/>
            </a:pPr>
            <a:endParaRPr lang="en-GB" altLang="nl-BE" sz="2400" dirty="0">
              <a:solidFill>
                <a:srgbClr val="000000"/>
              </a:solidFill>
            </a:endParaRPr>
          </a:p>
        </p:txBody>
      </p:sp>
      <p:sp>
        <p:nvSpPr>
          <p:cNvPr id="105475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D017D000-BA83-4B27-8733-8C14100CE84C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14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5D755B-0DFD-2344-974F-854DA9B13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474" y="554013"/>
            <a:ext cx="1611952" cy="202254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849B5E-449C-FC4C-8EAF-0407E287B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885" y="1628800"/>
            <a:ext cx="4633811" cy="4983532"/>
          </a:xfrm>
          <a:prstGeom prst="rect">
            <a:avLst/>
          </a:prstGeom>
        </p:spPr>
      </p:pic>
      <p:sp>
        <p:nvSpPr>
          <p:cNvPr id="105473" name="Text Box 1"/>
          <p:cNvSpPr txBox="1">
            <a:spLocks noChangeArrowheads="1"/>
          </p:cNvSpPr>
          <p:nvPr/>
        </p:nvSpPr>
        <p:spPr bwMode="auto">
          <a:xfrm>
            <a:off x="1981200" y="1444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err="1">
                <a:solidFill>
                  <a:srgbClr val="C0504D"/>
                </a:solidFill>
              </a:rPr>
              <a:t>Concepten</a:t>
            </a:r>
            <a:endParaRPr lang="en-GB" altLang="nl-BE" sz="2600">
              <a:solidFill>
                <a:srgbClr val="C0504D"/>
              </a:solidFill>
            </a:endParaRPr>
          </a:p>
        </p:txBody>
      </p:sp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63352" y="1129563"/>
            <a:ext cx="1101722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584200" indent="-584200"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1363" indent="-282575"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ts val="700"/>
              </a:spcBef>
              <a:buClrTx/>
            </a:pPr>
            <a:r>
              <a:rPr lang="en-GB" altLang="nl-BE" sz="3200" dirty="0">
                <a:solidFill>
                  <a:srgbClr val="000000"/>
                </a:solidFill>
              </a:rPr>
              <a:t>Actor </a:t>
            </a:r>
            <a:r>
              <a:rPr lang="en-GB" altLang="nl-BE" sz="3200" dirty="0" err="1">
                <a:solidFill>
                  <a:srgbClr val="000000"/>
                </a:solidFill>
              </a:rPr>
              <a:t>overerving</a:t>
            </a:r>
            <a:endParaRPr lang="en-GB" altLang="nl-BE" sz="3200" dirty="0">
              <a:solidFill>
                <a:srgbClr val="000000"/>
              </a:solidFill>
            </a:endParaRPr>
          </a:p>
          <a:p>
            <a:pPr marL="1257300" lvl="2" indent="-342900" algn="just" eaLnBrk="1" hangingPunct="1">
              <a:lnSpc>
                <a:spcPct val="200000"/>
              </a:lnSpc>
              <a:spcBef>
                <a:spcPts val="700"/>
              </a:spcBef>
              <a:buFont typeface=".Apple Color Emoji UI"/>
              <a:buChar char="🤷‍♀️"/>
            </a:pP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Ik</a:t>
            </a:r>
            <a:r>
              <a:rPr lang="en-GB" altLang="nl-BE" sz="3200" dirty="0">
                <a:solidFill>
                  <a:srgbClr val="000000"/>
                </a:solidFill>
              </a:rPr>
              <a:t> doe </a:t>
            </a:r>
            <a:r>
              <a:rPr lang="en-GB" altLang="nl-BE" sz="3200" dirty="0" err="1">
                <a:solidFill>
                  <a:srgbClr val="000000"/>
                </a:solidFill>
              </a:rPr>
              <a:t>alles</a:t>
            </a:r>
            <a:r>
              <a:rPr lang="en-GB" altLang="nl-BE" sz="3200" dirty="0">
                <a:solidFill>
                  <a:srgbClr val="000000"/>
                </a:solidFill>
              </a:rPr>
              <a:t> wat die actor </a:t>
            </a:r>
            <a:r>
              <a:rPr lang="en-GB" altLang="nl-BE" sz="3200" dirty="0" err="1">
                <a:solidFill>
                  <a:srgbClr val="000000"/>
                </a:solidFill>
              </a:rPr>
              <a:t>kan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en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nog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meer</a:t>
            </a:r>
            <a:r>
              <a:rPr lang="en-GB" altLang="nl-BE" sz="3200" dirty="0">
                <a:solidFill>
                  <a:srgbClr val="000000"/>
                </a:solidFill>
              </a:rPr>
              <a:t>!‏</a:t>
            </a:r>
          </a:p>
          <a:p>
            <a:pPr lvl="2" indent="-227013" algn="just" eaLnBrk="1" hangingPunct="1">
              <a:lnSpc>
                <a:spcPct val="90000"/>
              </a:lnSpc>
              <a:spcBef>
                <a:spcPts val="700"/>
              </a:spcBef>
              <a:buClrTx/>
            </a:pPr>
            <a:endParaRPr lang="en-GB" altLang="nl-BE" sz="2400" dirty="0">
              <a:solidFill>
                <a:srgbClr val="000000"/>
              </a:solidFill>
            </a:endParaRPr>
          </a:p>
        </p:txBody>
      </p:sp>
      <p:sp>
        <p:nvSpPr>
          <p:cNvPr id="105475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D017D000-BA83-4B27-8733-8C14100CE84C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15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7F8EF-C188-CD4A-A48C-7F16C8FCA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29" y="2608841"/>
            <a:ext cx="1482528" cy="38721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D3EE98-2DFD-9649-AEAC-F03B6303AE2F}"/>
              </a:ext>
            </a:extLst>
          </p:cNvPr>
          <p:cNvSpPr/>
          <p:nvPr/>
        </p:nvSpPr>
        <p:spPr>
          <a:xfrm>
            <a:off x="1074619" y="587523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BE" sz="600" dirty="0">
                <a:solidFill>
                  <a:schemeClr val="bg2">
                    <a:lumMod val="10000"/>
                  </a:schemeClr>
                </a:solidFill>
              </a:rPr>
              <a:t>Bron: </a:t>
            </a:r>
            <a:r>
              <a:rPr lang="en-GB" sz="600" dirty="0">
                <a:solidFill>
                  <a:schemeClr val="bg2">
                    <a:lumMod val="10000"/>
                  </a:schemeClr>
                </a:solidFill>
              </a:rPr>
              <a:t>https://</a:t>
            </a:r>
            <a:r>
              <a:rPr lang="en-GB" sz="600" dirty="0" err="1">
                <a:solidFill>
                  <a:schemeClr val="bg2">
                    <a:lumMod val="10000"/>
                  </a:schemeClr>
                </a:solidFill>
              </a:rPr>
              <a:t>medium.com</a:t>
            </a:r>
            <a:r>
              <a:rPr lang="en-GB" sz="600" dirty="0">
                <a:solidFill>
                  <a:schemeClr val="bg2">
                    <a:lumMod val="10000"/>
                  </a:schemeClr>
                </a:solidFill>
              </a:rPr>
              <a:t>/</a:t>
            </a:r>
            <a:r>
              <a:rPr lang="en-GB" sz="600" dirty="0" err="1">
                <a:solidFill>
                  <a:schemeClr val="bg2">
                    <a:lumMod val="10000"/>
                  </a:schemeClr>
                </a:solidFill>
              </a:rPr>
              <a:t>edureka</a:t>
            </a:r>
            <a:r>
              <a:rPr lang="en-GB" sz="600" dirty="0">
                <a:solidFill>
                  <a:schemeClr val="bg2">
                    <a:lumMod val="10000"/>
                  </a:schemeClr>
                </a:solidFill>
              </a:rPr>
              <a:t>/inheritance-in-java-f638d3ed559e </a:t>
            </a:r>
            <a:r>
              <a:rPr lang="en-BE" sz="600" dirty="0">
                <a:solidFill>
                  <a:schemeClr val="bg2">
                    <a:lumMod val="10000"/>
                  </a:schemeClr>
                </a:solidFill>
              </a:rPr>
              <a:t>(04/01/2021)</a:t>
            </a:r>
          </a:p>
          <a:p>
            <a:endParaRPr lang="en-BE" sz="6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F713FC28-C0F2-D34E-B694-DF9799C4A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14" y="3211430"/>
            <a:ext cx="2874805" cy="24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824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7E497-41F2-3C4A-871D-200AC608E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287" y="4184356"/>
            <a:ext cx="3723713" cy="2050830"/>
          </a:xfrm>
          <a:prstGeom prst="rect">
            <a:avLst/>
          </a:prstGeom>
        </p:spPr>
      </p:pic>
      <p:sp>
        <p:nvSpPr>
          <p:cNvPr id="105473" name="Text Box 1"/>
          <p:cNvSpPr txBox="1">
            <a:spLocks noChangeArrowheads="1"/>
          </p:cNvSpPr>
          <p:nvPr/>
        </p:nvSpPr>
        <p:spPr bwMode="auto">
          <a:xfrm>
            <a:off x="1981200" y="1444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 err="1">
                <a:solidFill>
                  <a:srgbClr val="C0504D"/>
                </a:solidFill>
              </a:rPr>
              <a:t>Concepten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893160" y="1115174"/>
            <a:ext cx="1040568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584200" indent="-584200"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1363" indent="-282575"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ts val="700"/>
              </a:spcBef>
              <a:buClrTx/>
            </a:pPr>
            <a:endParaRPr lang="en-GB" altLang="nl-BE" sz="3200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  <a:buClrTx/>
            </a:pPr>
            <a:r>
              <a:rPr lang="en-GB" altLang="nl-BE" sz="3200" dirty="0">
                <a:solidFill>
                  <a:srgbClr val="000000"/>
                </a:solidFill>
              </a:rPr>
              <a:t>Use Case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  <a:buClrTx/>
            </a:pPr>
            <a:endParaRPr lang="en-GB" altLang="nl-BE" sz="3200" dirty="0">
              <a:solidFill>
                <a:srgbClr val="000000"/>
              </a:solidFill>
            </a:endParaRPr>
          </a:p>
          <a:p>
            <a:pPr lvl="2" algn="just" eaLnBrk="1" hangingPunct="1">
              <a:lnSpc>
                <a:spcPct val="90000"/>
              </a:lnSpc>
              <a:spcBef>
                <a:spcPts val="700"/>
              </a:spcBef>
              <a:buFont typeface="Times New Roman" panose="02020603050405020304" pitchFamily="18" charset="0"/>
              <a:buChar char="•"/>
            </a:pPr>
            <a:r>
              <a:rPr lang="en-GB" altLang="nl-BE" sz="3200" dirty="0" err="1">
                <a:solidFill>
                  <a:srgbClr val="000000"/>
                </a:solidFill>
              </a:rPr>
              <a:t>Beschrijving</a:t>
            </a:r>
            <a:r>
              <a:rPr lang="en-GB" altLang="nl-BE" sz="3200" dirty="0">
                <a:solidFill>
                  <a:srgbClr val="000000"/>
                </a:solidFill>
              </a:rPr>
              <a:t> reeks </a:t>
            </a:r>
            <a:r>
              <a:rPr lang="en-GB" altLang="nl-BE" sz="3200" dirty="0" err="1">
                <a:solidFill>
                  <a:srgbClr val="000000"/>
                </a:solidFill>
              </a:rPr>
              <a:t>interacties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tussen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één</a:t>
            </a:r>
            <a:r>
              <a:rPr lang="en-GB" altLang="nl-BE" sz="3200" dirty="0">
                <a:solidFill>
                  <a:srgbClr val="000000"/>
                </a:solidFill>
              </a:rPr>
              <a:t> of </a:t>
            </a:r>
            <a:r>
              <a:rPr lang="en-GB" altLang="nl-BE" sz="3200" dirty="0" err="1">
                <a:solidFill>
                  <a:srgbClr val="000000"/>
                </a:solidFill>
              </a:rPr>
              <a:t>meer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actoren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en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systeem</a:t>
            </a:r>
            <a:endParaRPr lang="en-GB" altLang="nl-BE" sz="3200" dirty="0">
              <a:solidFill>
                <a:srgbClr val="000000"/>
              </a:solidFill>
            </a:endParaRPr>
          </a:p>
          <a:p>
            <a:pPr lvl="2" algn="just" eaLnBrk="1" hangingPunct="1">
              <a:lnSpc>
                <a:spcPct val="90000"/>
              </a:lnSpc>
              <a:spcBef>
                <a:spcPts val="700"/>
              </a:spcBef>
              <a:buFont typeface="Times New Roman" panose="02020603050405020304" pitchFamily="18" charset="0"/>
              <a:buChar char="•"/>
            </a:pPr>
            <a:endParaRPr lang="en-GB" altLang="nl-BE" sz="3200" dirty="0">
              <a:solidFill>
                <a:srgbClr val="000000"/>
              </a:solidFill>
            </a:endParaRPr>
          </a:p>
          <a:p>
            <a:pPr lvl="2" algn="just" eaLnBrk="1" hangingPunct="1">
              <a:lnSpc>
                <a:spcPct val="90000"/>
              </a:lnSpc>
              <a:spcBef>
                <a:spcPts val="700"/>
              </a:spcBef>
              <a:buFont typeface="Times New Roman" panose="02020603050405020304" pitchFamily="18" charset="0"/>
              <a:buChar char="•"/>
            </a:pPr>
            <a:r>
              <a:rPr lang="en-GB" altLang="nl-BE" sz="3200" dirty="0" err="1">
                <a:solidFill>
                  <a:srgbClr val="000000"/>
                </a:solidFill>
              </a:rPr>
              <a:t>Vanuit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gezichtspunt</a:t>
            </a:r>
            <a:r>
              <a:rPr lang="en-GB" altLang="nl-BE" sz="3200" dirty="0">
                <a:solidFill>
                  <a:srgbClr val="000000"/>
                </a:solidFill>
              </a:rPr>
              <a:t> van de </a:t>
            </a:r>
            <a:r>
              <a:rPr lang="en-GB" altLang="nl-BE" sz="3200" dirty="0" err="1">
                <a:solidFill>
                  <a:srgbClr val="000000"/>
                </a:solidFill>
              </a:rPr>
              <a:t>gebruiker</a:t>
            </a:r>
            <a:endParaRPr lang="en-GB" altLang="nl-BE" sz="3200" dirty="0">
              <a:solidFill>
                <a:srgbClr val="000000"/>
              </a:solidFill>
            </a:endParaRPr>
          </a:p>
          <a:p>
            <a:pPr lvl="2" algn="just" eaLnBrk="1" hangingPunct="1">
              <a:lnSpc>
                <a:spcPct val="90000"/>
              </a:lnSpc>
              <a:spcBef>
                <a:spcPts val="700"/>
              </a:spcBef>
              <a:buFont typeface="Times New Roman" panose="02020603050405020304" pitchFamily="18" charset="0"/>
              <a:buChar char="•"/>
            </a:pPr>
            <a:endParaRPr lang="en-GB" altLang="nl-BE" sz="3200" dirty="0">
              <a:solidFill>
                <a:srgbClr val="000000"/>
              </a:solidFill>
            </a:endParaRPr>
          </a:p>
          <a:p>
            <a:pPr lvl="2" algn="just" eaLnBrk="1" hangingPunct="1">
              <a:lnSpc>
                <a:spcPct val="90000"/>
              </a:lnSpc>
              <a:spcBef>
                <a:spcPts val="700"/>
              </a:spcBef>
              <a:buFont typeface="Times New Roman" panose="02020603050405020304" pitchFamily="18" charset="0"/>
              <a:buChar char="•"/>
            </a:pPr>
            <a:r>
              <a:rPr lang="en-GB" altLang="nl-BE" sz="3200" dirty="0" err="1">
                <a:solidFill>
                  <a:srgbClr val="000000"/>
                </a:solidFill>
              </a:rPr>
              <a:t>Beschreven</a:t>
            </a:r>
            <a:r>
              <a:rPr lang="en-GB" altLang="nl-BE" sz="3200" dirty="0">
                <a:solidFill>
                  <a:srgbClr val="000000"/>
                </a:solidFill>
              </a:rPr>
              <a:t> in </a:t>
            </a:r>
            <a:r>
              <a:rPr lang="en-GB" altLang="nl-BE" sz="3200" dirty="0" err="1">
                <a:solidFill>
                  <a:srgbClr val="000000"/>
                </a:solidFill>
              </a:rPr>
              <a:t>natuurlijke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taal</a:t>
            </a:r>
            <a:endParaRPr lang="en-GB" altLang="nl-BE" sz="3200" dirty="0">
              <a:solidFill>
                <a:srgbClr val="000000"/>
              </a:solidFill>
            </a:endParaRPr>
          </a:p>
          <a:p>
            <a:pPr lvl="2" algn="just" eaLnBrk="1" hangingPunct="1">
              <a:lnSpc>
                <a:spcPct val="90000"/>
              </a:lnSpc>
              <a:spcBef>
                <a:spcPts val="700"/>
              </a:spcBef>
              <a:buFont typeface="Times New Roman" panose="02020603050405020304" pitchFamily="18" charset="0"/>
              <a:buChar char="•"/>
            </a:pPr>
            <a:endParaRPr lang="en-GB" altLang="nl-BE" sz="3200" dirty="0">
              <a:solidFill>
                <a:srgbClr val="000000"/>
              </a:solidFill>
            </a:endParaRPr>
          </a:p>
          <a:p>
            <a:pPr lvl="2" algn="just" eaLnBrk="1" hangingPunct="1">
              <a:lnSpc>
                <a:spcPct val="90000"/>
              </a:lnSpc>
              <a:spcBef>
                <a:spcPts val="700"/>
              </a:spcBef>
              <a:buFont typeface="Times New Roman" panose="02020603050405020304" pitchFamily="18" charset="0"/>
              <a:buChar char="•"/>
            </a:pPr>
            <a:r>
              <a:rPr lang="en-GB" altLang="nl-BE" sz="3200" dirty="0">
                <a:solidFill>
                  <a:srgbClr val="000000"/>
                </a:solidFill>
              </a:rPr>
              <a:t>Start </a:t>
            </a:r>
            <a:r>
              <a:rPr lang="en-GB" altLang="nl-BE" sz="3200" dirty="0" err="1">
                <a:solidFill>
                  <a:srgbClr val="000000"/>
                </a:solidFill>
              </a:rPr>
              <a:t>altijd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bij</a:t>
            </a:r>
            <a:r>
              <a:rPr lang="en-GB" altLang="nl-BE" sz="3200" dirty="0">
                <a:solidFill>
                  <a:srgbClr val="000000"/>
                </a:solidFill>
              </a:rPr>
              <a:t> actor, dan </a:t>
            </a:r>
            <a:r>
              <a:rPr lang="en-GB" altLang="nl-BE" sz="3200" dirty="0" err="1">
                <a:solidFill>
                  <a:srgbClr val="000000"/>
                </a:solidFill>
              </a:rPr>
              <a:t>eventueel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naar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andere</a:t>
            </a:r>
            <a:endParaRPr lang="en-GB" altLang="nl-BE" sz="3200" dirty="0">
              <a:solidFill>
                <a:srgbClr val="000000"/>
              </a:solidFill>
            </a:endParaRPr>
          </a:p>
          <a:p>
            <a:pPr lvl="2" algn="just" eaLnBrk="1" hangingPunct="1">
              <a:lnSpc>
                <a:spcPct val="90000"/>
              </a:lnSpc>
              <a:spcBef>
                <a:spcPts val="700"/>
              </a:spcBef>
              <a:buFont typeface="Times New Roman" panose="02020603050405020304" pitchFamily="18" charset="0"/>
              <a:buChar char="•"/>
            </a:pPr>
            <a:endParaRPr lang="en-GB" altLang="nl-BE" sz="3200" dirty="0">
              <a:solidFill>
                <a:srgbClr val="000000"/>
              </a:solidFill>
            </a:endParaRPr>
          </a:p>
        </p:txBody>
      </p:sp>
      <p:sp>
        <p:nvSpPr>
          <p:cNvPr id="105475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D017D000-BA83-4B27-8733-8C14100CE84C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16</a:t>
            </a:fld>
            <a:endParaRPr lang="en-GB" altLang="nl-BE" sz="1100" dirty="0">
              <a:solidFill>
                <a:srgbClr val="000000"/>
              </a:solidFill>
            </a:endParaRPr>
          </a:p>
        </p:txBody>
      </p:sp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ECC948-34ED-4940-B074-F6AE7974D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32" y="262567"/>
            <a:ext cx="4987156" cy="250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5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4191362"/>
            <a:ext cx="4716053" cy="24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8545" name="Text Box 1"/>
          <p:cNvSpPr txBox="1">
            <a:spLocks noChangeArrowheads="1"/>
          </p:cNvSpPr>
          <p:nvPr/>
        </p:nvSpPr>
        <p:spPr bwMode="auto">
          <a:xfrm>
            <a:off x="1992313" y="141287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 err="1">
                <a:solidFill>
                  <a:srgbClr val="C0504D"/>
                </a:solidFill>
              </a:rPr>
              <a:t>Concepten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sp>
        <p:nvSpPr>
          <p:cNvPr id="108546" name="Text Box 2"/>
          <p:cNvSpPr txBox="1">
            <a:spLocks noChangeArrowheads="1"/>
          </p:cNvSpPr>
          <p:nvPr/>
        </p:nvSpPr>
        <p:spPr bwMode="auto">
          <a:xfrm>
            <a:off x="1440632" y="1200211"/>
            <a:ext cx="1005596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984250" algn="l"/>
                <a:tab pos="1431925" algn="l"/>
                <a:tab pos="1881188" algn="l"/>
                <a:tab pos="2330450" algn="l"/>
                <a:tab pos="2779713" algn="l"/>
                <a:tab pos="3228975" algn="l"/>
                <a:tab pos="3678238" algn="l"/>
                <a:tab pos="4127500" algn="l"/>
                <a:tab pos="4576763" algn="l"/>
                <a:tab pos="5026025" algn="l"/>
                <a:tab pos="5475288" algn="l"/>
                <a:tab pos="5924550" algn="l"/>
                <a:tab pos="6373813" algn="l"/>
                <a:tab pos="6823075" algn="l"/>
                <a:tab pos="7272338" algn="l"/>
                <a:tab pos="7721600" algn="l"/>
                <a:tab pos="8170863" algn="l"/>
                <a:tab pos="8620125" algn="l"/>
                <a:tab pos="9069388" algn="l"/>
                <a:tab pos="9518650" algn="l"/>
                <a:tab pos="9967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984250" indent="-508000">
              <a:tabLst>
                <a:tab pos="984250" algn="l"/>
                <a:tab pos="1431925" algn="l"/>
                <a:tab pos="1881188" algn="l"/>
                <a:tab pos="2330450" algn="l"/>
                <a:tab pos="2779713" algn="l"/>
                <a:tab pos="3228975" algn="l"/>
                <a:tab pos="3678238" algn="l"/>
                <a:tab pos="4127500" algn="l"/>
                <a:tab pos="4576763" algn="l"/>
                <a:tab pos="5026025" algn="l"/>
                <a:tab pos="5475288" algn="l"/>
                <a:tab pos="5924550" algn="l"/>
                <a:tab pos="6373813" algn="l"/>
                <a:tab pos="6823075" algn="l"/>
                <a:tab pos="7272338" algn="l"/>
                <a:tab pos="7721600" algn="l"/>
                <a:tab pos="8170863" algn="l"/>
                <a:tab pos="8620125" algn="l"/>
                <a:tab pos="9069388" algn="l"/>
                <a:tab pos="9518650" algn="l"/>
                <a:tab pos="9967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2127250" indent="-736600">
              <a:tabLst>
                <a:tab pos="984250" algn="l"/>
                <a:tab pos="1431925" algn="l"/>
                <a:tab pos="1881188" algn="l"/>
                <a:tab pos="2330450" algn="l"/>
                <a:tab pos="2779713" algn="l"/>
                <a:tab pos="3228975" algn="l"/>
                <a:tab pos="3678238" algn="l"/>
                <a:tab pos="4127500" algn="l"/>
                <a:tab pos="4576763" algn="l"/>
                <a:tab pos="5026025" algn="l"/>
                <a:tab pos="5475288" algn="l"/>
                <a:tab pos="5924550" algn="l"/>
                <a:tab pos="6373813" algn="l"/>
                <a:tab pos="6823075" algn="l"/>
                <a:tab pos="7272338" algn="l"/>
                <a:tab pos="7721600" algn="l"/>
                <a:tab pos="8170863" algn="l"/>
                <a:tab pos="8620125" algn="l"/>
                <a:tab pos="9069388" algn="l"/>
                <a:tab pos="9518650" algn="l"/>
                <a:tab pos="9967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2584450" indent="-736600">
              <a:tabLst>
                <a:tab pos="984250" algn="l"/>
                <a:tab pos="1431925" algn="l"/>
                <a:tab pos="1881188" algn="l"/>
                <a:tab pos="2330450" algn="l"/>
                <a:tab pos="2779713" algn="l"/>
                <a:tab pos="3228975" algn="l"/>
                <a:tab pos="3678238" algn="l"/>
                <a:tab pos="4127500" algn="l"/>
                <a:tab pos="4576763" algn="l"/>
                <a:tab pos="5026025" algn="l"/>
                <a:tab pos="5475288" algn="l"/>
                <a:tab pos="5924550" algn="l"/>
                <a:tab pos="6373813" algn="l"/>
                <a:tab pos="6823075" algn="l"/>
                <a:tab pos="7272338" algn="l"/>
                <a:tab pos="7721600" algn="l"/>
                <a:tab pos="8170863" algn="l"/>
                <a:tab pos="8620125" algn="l"/>
                <a:tab pos="9069388" algn="l"/>
                <a:tab pos="9518650" algn="l"/>
                <a:tab pos="9967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984250" algn="l"/>
                <a:tab pos="1431925" algn="l"/>
                <a:tab pos="1881188" algn="l"/>
                <a:tab pos="2330450" algn="l"/>
                <a:tab pos="2779713" algn="l"/>
                <a:tab pos="3228975" algn="l"/>
                <a:tab pos="3678238" algn="l"/>
                <a:tab pos="4127500" algn="l"/>
                <a:tab pos="4576763" algn="l"/>
                <a:tab pos="5026025" algn="l"/>
                <a:tab pos="5475288" algn="l"/>
                <a:tab pos="5924550" algn="l"/>
                <a:tab pos="6373813" algn="l"/>
                <a:tab pos="6823075" algn="l"/>
                <a:tab pos="7272338" algn="l"/>
                <a:tab pos="7721600" algn="l"/>
                <a:tab pos="8170863" algn="l"/>
                <a:tab pos="8620125" algn="l"/>
                <a:tab pos="9069388" algn="l"/>
                <a:tab pos="9518650" algn="l"/>
                <a:tab pos="9967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84250" algn="l"/>
                <a:tab pos="1431925" algn="l"/>
                <a:tab pos="1881188" algn="l"/>
                <a:tab pos="2330450" algn="l"/>
                <a:tab pos="2779713" algn="l"/>
                <a:tab pos="3228975" algn="l"/>
                <a:tab pos="3678238" algn="l"/>
                <a:tab pos="4127500" algn="l"/>
                <a:tab pos="4576763" algn="l"/>
                <a:tab pos="5026025" algn="l"/>
                <a:tab pos="5475288" algn="l"/>
                <a:tab pos="5924550" algn="l"/>
                <a:tab pos="6373813" algn="l"/>
                <a:tab pos="6823075" algn="l"/>
                <a:tab pos="7272338" algn="l"/>
                <a:tab pos="7721600" algn="l"/>
                <a:tab pos="8170863" algn="l"/>
                <a:tab pos="8620125" algn="l"/>
                <a:tab pos="9069388" algn="l"/>
                <a:tab pos="9518650" algn="l"/>
                <a:tab pos="9967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84250" algn="l"/>
                <a:tab pos="1431925" algn="l"/>
                <a:tab pos="1881188" algn="l"/>
                <a:tab pos="2330450" algn="l"/>
                <a:tab pos="2779713" algn="l"/>
                <a:tab pos="3228975" algn="l"/>
                <a:tab pos="3678238" algn="l"/>
                <a:tab pos="4127500" algn="l"/>
                <a:tab pos="4576763" algn="l"/>
                <a:tab pos="5026025" algn="l"/>
                <a:tab pos="5475288" algn="l"/>
                <a:tab pos="5924550" algn="l"/>
                <a:tab pos="6373813" algn="l"/>
                <a:tab pos="6823075" algn="l"/>
                <a:tab pos="7272338" algn="l"/>
                <a:tab pos="7721600" algn="l"/>
                <a:tab pos="8170863" algn="l"/>
                <a:tab pos="8620125" algn="l"/>
                <a:tab pos="9069388" algn="l"/>
                <a:tab pos="9518650" algn="l"/>
                <a:tab pos="9967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84250" algn="l"/>
                <a:tab pos="1431925" algn="l"/>
                <a:tab pos="1881188" algn="l"/>
                <a:tab pos="2330450" algn="l"/>
                <a:tab pos="2779713" algn="l"/>
                <a:tab pos="3228975" algn="l"/>
                <a:tab pos="3678238" algn="l"/>
                <a:tab pos="4127500" algn="l"/>
                <a:tab pos="4576763" algn="l"/>
                <a:tab pos="5026025" algn="l"/>
                <a:tab pos="5475288" algn="l"/>
                <a:tab pos="5924550" algn="l"/>
                <a:tab pos="6373813" algn="l"/>
                <a:tab pos="6823075" algn="l"/>
                <a:tab pos="7272338" algn="l"/>
                <a:tab pos="7721600" algn="l"/>
                <a:tab pos="8170863" algn="l"/>
                <a:tab pos="8620125" algn="l"/>
                <a:tab pos="9069388" algn="l"/>
                <a:tab pos="9518650" algn="l"/>
                <a:tab pos="9967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84250" algn="l"/>
                <a:tab pos="1431925" algn="l"/>
                <a:tab pos="1881188" algn="l"/>
                <a:tab pos="2330450" algn="l"/>
                <a:tab pos="2779713" algn="l"/>
                <a:tab pos="3228975" algn="l"/>
                <a:tab pos="3678238" algn="l"/>
                <a:tab pos="4127500" algn="l"/>
                <a:tab pos="4576763" algn="l"/>
                <a:tab pos="5026025" algn="l"/>
                <a:tab pos="5475288" algn="l"/>
                <a:tab pos="5924550" algn="l"/>
                <a:tab pos="6373813" algn="l"/>
                <a:tab pos="6823075" algn="l"/>
                <a:tab pos="7272338" algn="l"/>
                <a:tab pos="7721600" algn="l"/>
                <a:tab pos="8170863" algn="l"/>
                <a:tab pos="8620125" algn="l"/>
                <a:tab pos="9069388" algn="l"/>
                <a:tab pos="9518650" algn="l"/>
                <a:tab pos="9967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1" eaLnBrk="1" hangingPunct="1">
              <a:spcBef>
                <a:spcPts val="600"/>
              </a:spcBef>
              <a:buClrTx/>
            </a:pPr>
            <a:r>
              <a:rPr lang="nl-NL" altLang="nl-BE" sz="3200" dirty="0">
                <a:solidFill>
                  <a:srgbClr val="000000"/>
                </a:solidFill>
              </a:rPr>
              <a:t>Relaties</a:t>
            </a:r>
          </a:p>
          <a:p>
            <a:pPr lvl="2" eaLnBrk="1" hangingPunct="1">
              <a:spcBef>
                <a:spcPts val="600"/>
              </a:spcBef>
              <a:buClrTx/>
            </a:pPr>
            <a:r>
              <a:rPr lang="nl-NL" altLang="nl-BE" sz="2800" dirty="0">
                <a:solidFill>
                  <a:srgbClr val="000000"/>
                </a:solidFill>
              </a:rPr>
              <a:t>Actor </a:t>
            </a:r>
            <a:r>
              <a:rPr lang="nl-NL" altLang="nl-BE" sz="2800" dirty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nl-NL" altLang="nl-BE" sz="2800" dirty="0">
                <a:solidFill>
                  <a:srgbClr val="000000"/>
                </a:solidFill>
              </a:rPr>
              <a:t> </a:t>
            </a:r>
            <a:r>
              <a:rPr lang="nl-NL" altLang="nl-BE" sz="2800" dirty="0" err="1">
                <a:solidFill>
                  <a:srgbClr val="000000"/>
                </a:solidFill>
              </a:rPr>
              <a:t>Use</a:t>
            </a:r>
            <a:r>
              <a:rPr lang="nl-NL" altLang="nl-BE" sz="2800" dirty="0">
                <a:solidFill>
                  <a:srgbClr val="000000"/>
                </a:solidFill>
              </a:rPr>
              <a:t> Case</a:t>
            </a:r>
          </a:p>
          <a:p>
            <a:pPr lvl="2" eaLnBrk="1" hangingPunct="1">
              <a:spcBef>
                <a:spcPts val="600"/>
              </a:spcBef>
              <a:buClrTx/>
            </a:pPr>
            <a:endParaRPr lang="nl-NL" altLang="nl-BE" sz="2800" u="sng" dirty="0">
              <a:solidFill>
                <a:srgbClr val="000000"/>
              </a:solidFill>
            </a:endParaRPr>
          </a:p>
          <a:p>
            <a:pPr lvl="3" eaLnBrk="1" hangingPunct="1">
              <a:spcBef>
                <a:spcPts val="600"/>
              </a:spcBef>
              <a:buClrTx/>
              <a:buFont typeface="Wingdings" pitchFamily="2" charset="2"/>
              <a:buChar char="ü"/>
            </a:pPr>
            <a:r>
              <a:rPr lang="nl-NL" altLang="nl-BE" sz="2800" dirty="0">
                <a:solidFill>
                  <a:srgbClr val="000000"/>
                </a:solidFill>
              </a:rPr>
              <a:t>Slechts 1 relatie tussen actor en </a:t>
            </a:r>
            <a:r>
              <a:rPr lang="nl-NL" altLang="nl-BE" sz="2800" dirty="0" err="1">
                <a:solidFill>
                  <a:srgbClr val="000000"/>
                </a:solidFill>
              </a:rPr>
              <a:t>Use</a:t>
            </a:r>
            <a:r>
              <a:rPr lang="nl-NL" altLang="nl-BE" sz="2800" dirty="0">
                <a:solidFill>
                  <a:srgbClr val="000000"/>
                </a:solidFill>
              </a:rPr>
              <a:t> Case</a:t>
            </a:r>
          </a:p>
          <a:p>
            <a:pPr lvl="3" eaLnBrk="1" hangingPunct="1">
              <a:spcBef>
                <a:spcPts val="600"/>
              </a:spcBef>
              <a:buClrTx/>
              <a:buFont typeface="Wingdings" pitchFamily="2" charset="2"/>
              <a:buChar char="ü"/>
            </a:pPr>
            <a:r>
              <a:rPr lang="nl-NL" altLang="nl-BE" sz="2800" dirty="0">
                <a:solidFill>
                  <a:srgbClr val="000000"/>
                </a:solidFill>
              </a:rPr>
              <a:t>Actor </a:t>
            </a:r>
            <a:r>
              <a:rPr lang="nl-NL" altLang="nl-BE" sz="2800" dirty="0" err="1">
                <a:solidFill>
                  <a:srgbClr val="000000"/>
                </a:solidFill>
              </a:rPr>
              <a:t>triggert</a:t>
            </a:r>
            <a:r>
              <a:rPr lang="nl-NL" altLang="nl-BE" sz="2800" dirty="0">
                <a:solidFill>
                  <a:srgbClr val="000000"/>
                </a:solidFill>
              </a:rPr>
              <a:t> </a:t>
            </a:r>
            <a:r>
              <a:rPr lang="nl-NL" altLang="nl-BE" sz="2800" dirty="0" err="1">
                <a:solidFill>
                  <a:srgbClr val="000000"/>
                </a:solidFill>
              </a:rPr>
              <a:t>Use</a:t>
            </a:r>
            <a:r>
              <a:rPr lang="nl-NL" altLang="nl-BE" sz="2800" dirty="0">
                <a:solidFill>
                  <a:srgbClr val="000000"/>
                </a:solidFill>
              </a:rPr>
              <a:t> Case</a:t>
            </a:r>
          </a:p>
          <a:p>
            <a:pPr lvl="1" eaLnBrk="1" hangingPunct="1">
              <a:spcBef>
                <a:spcPts val="600"/>
              </a:spcBef>
              <a:buClrTx/>
            </a:pPr>
            <a:endParaRPr lang="nl-NL" altLang="nl-BE" sz="2400" dirty="0">
              <a:solidFill>
                <a:srgbClr val="000000"/>
              </a:solidFill>
            </a:endParaRPr>
          </a:p>
        </p:txBody>
      </p:sp>
      <p:sp>
        <p:nvSpPr>
          <p:cNvPr id="108547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EE4963D6-1DFB-4877-BEBB-99D32DDE3204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17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08548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08549" name="Rectangle 5"/>
          <p:cNvSpPr>
            <a:spLocks noChangeArrowheads="1"/>
          </p:cNvSpPr>
          <p:nvPr/>
        </p:nvSpPr>
        <p:spPr bwMode="auto">
          <a:xfrm>
            <a:off x="1992313" y="2492375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3FB7F4-31AC-274D-B907-C5F2C8D0D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833686"/>
            <a:ext cx="2899769" cy="1612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52323B-0D08-D340-97D8-7A7C90567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469" y="3883495"/>
            <a:ext cx="2029318" cy="2140819"/>
          </a:xfrm>
          <a:prstGeom prst="rect">
            <a:avLst/>
          </a:prstGeom>
        </p:spPr>
      </p:pic>
      <p:sp>
        <p:nvSpPr>
          <p:cNvPr id="15" name="Parallelogram 14">
            <a:extLst>
              <a:ext uri="{FF2B5EF4-FFF2-40B4-BE49-F238E27FC236}">
                <a16:creationId xmlns:a16="http://schemas.microsoft.com/office/drawing/2014/main" id="{9F0A34CB-4DA9-214A-92E7-DD7B663377CB}"/>
              </a:ext>
            </a:extLst>
          </p:cNvPr>
          <p:cNvSpPr/>
          <p:nvPr/>
        </p:nvSpPr>
        <p:spPr>
          <a:xfrm rot="19451971" flipH="1">
            <a:off x="9064184" y="4632153"/>
            <a:ext cx="59889" cy="643501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FDEF71AD-6ACE-6546-AC3D-0B9776B97E17}"/>
              </a:ext>
            </a:extLst>
          </p:cNvPr>
          <p:cNvSpPr/>
          <p:nvPr/>
        </p:nvSpPr>
        <p:spPr>
          <a:xfrm rot="2745031">
            <a:off x="9081208" y="4659312"/>
            <a:ext cx="45719" cy="596951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CCCA0317-FF27-5646-AF04-1C2E55C92388}"/>
              </a:ext>
            </a:extLst>
          </p:cNvPr>
          <p:cNvSpPr/>
          <p:nvPr/>
        </p:nvSpPr>
        <p:spPr>
          <a:xfrm rot="19451971" flipH="1">
            <a:off x="9036992" y="1099332"/>
            <a:ext cx="59889" cy="643501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DDC423C7-0900-384D-A5C9-D46D740116C3}"/>
              </a:ext>
            </a:extLst>
          </p:cNvPr>
          <p:cNvSpPr/>
          <p:nvPr/>
        </p:nvSpPr>
        <p:spPr>
          <a:xfrm rot="2745031">
            <a:off x="9054016" y="1126491"/>
            <a:ext cx="45719" cy="596951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ext Box 1"/>
          <p:cNvSpPr txBox="1">
            <a:spLocks noChangeArrowheads="1"/>
          </p:cNvSpPr>
          <p:nvPr/>
        </p:nvSpPr>
        <p:spPr bwMode="auto">
          <a:xfrm>
            <a:off x="1981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 err="1">
                <a:solidFill>
                  <a:srgbClr val="C0504D"/>
                </a:solidFill>
              </a:rPr>
              <a:t>Concepten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7C5006C-B308-D843-A016-412028747E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87506"/>
              </p:ext>
            </p:extLst>
          </p:nvPr>
        </p:nvGraphicFramePr>
        <p:xfrm>
          <a:off x="-816768" y="1166355"/>
          <a:ext cx="13393488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A6356906-7E6F-4E74-A64D-312EBD658847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18</a:t>
            </a:fld>
            <a:endParaRPr lang="en-GB" altLang="nl-BE" sz="1100" dirty="0">
              <a:solidFill>
                <a:srgbClr val="000000"/>
              </a:solidFill>
            </a:endParaRPr>
          </a:p>
        </p:txBody>
      </p:sp>
      <p:sp>
        <p:nvSpPr>
          <p:cNvPr id="109572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7A391-2C80-114A-895F-80BA40845B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384" y="2589212"/>
            <a:ext cx="3723713" cy="2050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ext Box 1"/>
          <p:cNvSpPr txBox="1">
            <a:spLocks noChangeArrowheads="1"/>
          </p:cNvSpPr>
          <p:nvPr/>
        </p:nvSpPr>
        <p:spPr bwMode="auto">
          <a:xfrm>
            <a:off x="1981200" y="1444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 err="1">
                <a:solidFill>
                  <a:srgbClr val="C0504D"/>
                </a:solidFill>
              </a:rPr>
              <a:t>Concepten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8E05CAB6-2A79-4A23-A094-DBB051FCD3C1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19</a:t>
            </a:fld>
            <a:endParaRPr lang="en-GB" altLang="nl-BE" sz="1100" dirty="0">
              <a:solidFill>
                <a:srgbClr val="000000"/>
              </a:solidFill>
            </a:endParaRPr>
          </a:p>
        </p:txBody>
      </p:sp>
      <p:sp>
        <p:nvSpPr>
          <p:cNvPr id="110595" name="Text Box 3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 dirty="0">
              <a:solidFill>
                <a:srgbClr val="000000"/>
              </a:solidFill>
            </a:endParaRPr>
          </a:p>
        </p:txBody>
      </p:sp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978" y="1775426"/>
            <a:ext cx="9294076" cy="405305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136" y="224314"/>
            <a:ext cx="2304256" cy="2358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55F189-DC21-504B-84F9-72400CB77F5D}"/>
              </a:ext>
            </a:extLst>
          </p:cNvPr>
          <p:cNvSpPr txBox="1"/>
          <p:nvPr/>
        </p:nvSpPr>
        <p:spPr>
          <a:xfrm>
            <a:off x="9658764" y="618545"/>
            <a:ext cx="33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>
                <a:solidFill>
                  <a:schemeClr val="tx1"/>
                </a:solidFill>
              </a:rPr>
              <a:t>Altijd.</a:t>
            </a:r>
          </a:p>
          <a:p>
            <a:r>
              <a:rPr lang="nl-NL" sz="3200" dirty="0">
                <a:solidFill>
                  <a:schemeClr val="tx1"/>
                </a:solidFill>
              </a:rPr>
              <a:t>Iedere keer!</a:t>
            </a:r>
          </a:p>
          <a:p>
            <a:endParaRPr lang="nl-NL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35763BF2-86A8-B64C-BA70-BA773EA67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7895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8BD377-EC56-8E46-A69F-8E63BF02EF29}"/>
              </a:ext>
            </a:extLst>
          </p:cNvPr>
          <p:cNvSpPr txBox="1"/>
          <p:nvPr/>
        </p:nvSpPr>
        <p:spPr>
          <a:xfrm>
            <a:off x="3143672" y="1772816"/>
            <a:ext cx="5616624" cy="4076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.Apple Color Emoji UI"/>
              <a:buChar char="🎖"/>
            </a:pPr>
            <a:r>
              <a:rPr lang="nl-NL" sz="6000" dirty="0">
                <a:solidFill>
                  <a:schemeClr val="tx1"/>
                </a:solidFill>
              </a:rPr>
              <a:t>Concepten</a:t>
            </a:r>
          </a:p>
          <a:p>
            <a:pPr marL="285750" indent="-285750">
              <a:lnSpc>
                <a:spcPct val="150000"/>
              </a:lnSpc>
              <a:buFont typeface=".Apple Color Emoji UI"/>
              <a:buChar char="🎖"/>
            </a:pPr>
            <a:r>
              <a:rPr lang="nl-NL" sz="6000" dirty="0">
                <a:solidFill>
                  <a:schemeClr val="tx1"/>
                </a:solidFill>
              </a:rPr>
              <a:t>Werkwijze</a:t>
            </a:r>
          </a:p>
          <a:p>
            <a:pPr marL="285750" indent="-285750">
              <a:lnSpc>
                <a:spcPct val="150000"/>
              </a:lnSpc>
              <a:buFont typeface=".Apple Color Emoji UI"/>
              <a:buChar char="🎖"/>
            </a:pPr>
            <a:r>
              <a:rPr lang="nl-NL" sz="6000" dirty="0">
                <a:solidFill>
                  <a:schemeClr val="tx1"/>
                </a:solidFill>
              </a:rPr>
              <a:t>Scenario’s</a:t>
            </a:r>
          </a:p>
        </p:txBody>
      </p:sp>
    </p:spTree>
    <p:extLst>
      <p:ext uri="{BB962C8B-B14F-4D97-AF65-F5344CB8AC3E}">
        <p14:creationId xmlns:p14="http://schemas.microsoft.com/office/powerpoint/2010/main" val="3181224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ext Box 1"/>
          <p:cNvSpPr txBox="1">
            <a:spLocks noChangeArrowheads="1"/>
          </p:cNvSpPr>
          <p:nvPr/>
        </p:nvSpPr>
        <p:spPr bwMode="auto">
          <a:xfrm>
            <a:off x="1981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 err="1">
                <a:solidFill>
                  <a:srgbClr val="C0504D"/>
                </a:solidFill>
              </a:rPr>
              <a:t>Concepten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sp>
        <p:nvSpPr>
          <p:cNvPr id="111618" name="Text Box 2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94BAA617-DABD-408B-97B9-D6701AA51291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20</a:t>
            </a:fld>
            <a:endParaRPr lang="en-GB" altLang="nl-BE" sz="1100" dirty="0">
              <a:solidFill>
                <a:srgbClr val="000000"/>
              </a:solidFill>
            </a:endParaRPr>
          </a:p>
        </p:txBody>
      </p:sp>
      <p:sp>
        <p:nvSpPr>
          <p:cNvPr id="111619" name="Text Box 3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F5BAAF-7F83-864D-8687-B9A6BD311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648367"/>
            <a:ext cx="10204450" cy="4279583"/>
          </a:xfrm>
          <a:prstGeom prst="rect">
            <a:avLst/>
          </a:prstGeom>
        </p:spPr>
      </p:pic>
      <p:pic>
        <p:nvPicPr>
          <p:cNvPr id="54274" name="Picture 2" descr="Image result for pie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627" y="221972"/>
            <a:ext cx="3388345" cy="232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ext Box 1"/>
          <p:cNvSpPr txBox="1">
            <a:spLocks noChangeArrowheads="1"/>
          </p:cNvSpPr>
          <p:nvPr/>
        </p:nvSpPr>
        <p:spPr bwMode="auto">
          <a:xfrm>
            <a:off x="1981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</a:pPr>
            <a:r>
              <a:rPr lang="en-GB" altLang="nl-BE" sz="2600" dirty="0" err="1">
                <a:solidFill>
                  <a:srgbClr val="C0504D"/>
                </a:solidFill>
              </a:rPr>
              <a:t>Concepten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sp>
        <p:nvSpPr>
          <p:cNvPr id="112642" name="Text Box 2"/>
          <p:cNvSpPr txBox="1">
            <a:spLocks noChangeArrowheads="1"/>
          </p:cNvSpPr>
          <p:nvPr/>
        </p:nvSpPr>
        <p:spPr bwMode="auto">
          <a:xfrm>
            <a:off x="335360" y="1166018"/>
            <a:ext cx="1166529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1135063" indent="-201613">
              <a:tabLst>
                <a:tab pos="1135063" algn="l"/>
                <a:tab pos="1582738" algn="l"/>
                <a:tab pos="2032000" algn="l"/>
                <a:tab pos="2481263" algn="l"/>
                <a:tab pos="2930525" algn="l"/>
                <a:tab pos="3379788" algn="l"/>
                <a:tab pos="3829050" algn="l"/>
                <a:tab pos="4278313" algn="l"/>
                <a:tab pos="4727575" algn="l"/>
                <a:tab pos="5176838" algn="l"/>
                <a:tab pos="5626100" algn="l"/>
                <a:tab pos="6075363" algn="l"/>
                <a:tab pos="6524625" algn="l"/>
                <a:tab pos="6973888" algn="l"/>
                <a:tab pos="7423150" algn="l"/>
                <a:tab pos="7872413" algn="l"/>
                <a:tab pos="8321675" algn="l"/>
                <a:tab pos="8770938" algn="l"/>
                <a:tab pos="9220200" algn="l"/>
                <a:tab pos="9669463" algn="l"/>
                <a:tab pos="101187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35063" algn="l"/>
                <a:tab pos="1582738" algn="l"/>
                <a:tab pos="2032000" algn="l"/>
                <a:tab pos="2481263" algn="l"/>
                <a:tab pos="2930525" algn="l"/>
                <a:tab pos="3379788" algn="l"/>
                <a:tab pos="3829050" algn="l"/>
                <a:tab pos="4278313" algn="l"/>
                <a:tab pos="4727575" algn="l"/>
                <a:tab pos="5176838" algn="l"/>
                <a:tab pos="5626100" algn="l"/>
                <a:tab pos="6075363" algn="l"/>
                <a:tab pos="6524625" algn="l"/>
                <a:tab pos="6973888" algn="l"/>
                <a:tab pos="7423150" algn="l"/>
                <a:tab pos="7872413" algn="l"/>
                <a:tab pos="8321675" algn="l"/>
                <a:tab pos="8770938" algn="l"/>
                <a:tab pos="9220200" algn="l"/>
                <a:tab pos="9669463" algn="l"/>
                <a:tab pos="101187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35063" indent="-201613">
              <a:tabLst>
                <a:tab pos="1135063" algn="l"/>
                <a:tab pos="1582738" algn="l"/>
                <a:tab pos="2032000" algn="l"/>
                <a:tab pos="2481263" algn="l"/>
                <a:tab pos="2930525" algn="l"/>
                <a:tab pos="3379788" algn="l"/>
                <a:tab pos="3829050" algn="l"/>
                <a:tab pos="4278313" algn="l"/>
                <a:tab pos="4727575" algn="l"/>
                <a:tab pos="5176838" algn="l"/>
                <a:tab pos="5626100" algn="l"/>
                <a:tab pos="6075363" algn="l"/>
                <a:tab pos="6524625" algn="l"/>
                <a:tab pos="6973888" algn="l"/>
                <a:tab pos="7423150" algn="l"/>
                <a:tab pos="7872413" algn="l"/>
                <a:tab pos="8321675" algn="l"/>
                <a:tab pos="8770938" algn="l"/>
                <a:tab pos="9220200" algn="l"/>
                <a:tab pos="9669463" algn="l"/>
                <a:tab pos="101187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35063" algn="l"/>
                <a:tab pos="1582738" algn="l"/>
                <a:tab pos="2032000" algn="l"/>
                <a:tab pos="2481263" algn="l"/>
                <a:tab pos="2930525" algn="l"/>
                <a:tab pos="3379788" algn="l"/>
                <a:tab pos="3829050" algn="l"/>
                <a:tab pos="4278313" algn="l"/>
                <a:tab pos="4727575" algn="l"/>
                <a:tab pos="5176838" algn="l"/>
                <a:tab pos="5626100" algn="l"/>
                <a:tab pos="6075363" algn="l"/>
                <a:tab pos="6524625" algn="l"/>
                <a:tab pos="6973888" algn="l"/>
                <a:tab pos="7423150" algn="l"/>
                <a:tab pos="7872413" algn="l"/>
                <a:tab pos="8321675" algn="l"/>
                <a:tab pos="8770938" algn="l"/>
                <a:tab pos="9220200" algn="l"/>
                <a:tab pos="9669463" algn="l"/>
                <a:tab pos="101187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35063" algn="l"/>
                <a:tab pos="1582738" algn="l"/>
                <a:tab pos="2032000" algn="l"/>
                <a:tab pos="2481263" algn="l"/>
                <a:tab pos="2930525" algn="l"/>
                <a:tab pos="3379788" algn="l"/>
                <a:tab pos="3829050" algn="l"/>
                <a:tab pos="4278313" algn="l"/>
                <a:tab pos="4727575" algn="l"/>
                <a:tab pos="5176838" algn="l"/>
                <a:tab pos="5626100" algn="l"/>
                <a:tab pos="6075363" algn="l"/>
                <a:tab pos="6524625" algn="l"/>
                <a:tab pos="6973888" algn="l"/>
                <a:tab pos="7423150" algn="l"/>
                <a:tab pos="7872413" algn="l"/>
                <a:tab pos="8321675" algn="l"/>
                <a:tab pos="8770938" algn="l"/>
                <a:tab pos="9220200" algn="l"/>
                <a:tab pos="9669463" algn="l"/>
                <a:tab pos="101187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35063" algn="l"/>
                <a:tab pos="1582738" algn="l"/>
                <a:tab pos="2032000" algn="l"/>
                <a:tab pos="2481263" algn="l"/>
                <a:tab pos="2930525" algn="l"/>
                <a:tab pos="3379788" algn="l"/>
                <a:tab pos="3829050" algn="l"/>
                <a:tab pos="4278313" algn="l"/>
                <a:tab pos="4727575" algn="l"/>
                <a:tab pos="5176838" algn="l"/>
                <a:tab pos="5626100" algn="l"/>
                <a:tab pos="6075363" algn="l"/>
                <a:tab pos="6524625" algn="l"/>
                <a:tab pos="6973888" algn="l"/>
                <a:tab pos="7423150" algn="l"/>
                <a:tab pos="7872413" algn="l"/>
                <a:tab pos="8321675" algn="l"/>
                <a:tab pos="8770938" algn="l"/>
                <a:tab pos="9220200" algn="l"/>
                <a:tab pos="9669463" algn="l"/>
                <a:tab pos="101187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35063" algn="l"/>
                <a:tab pos="1582738" algn="l"/>
                <a:tab pos="2032000" algn="l"/>
                <a:tab pos="2481263" algn="l"/>
                <a:tab pos="2930525" algn="l"/>
                <a:tab pos="3379788" algn="l"/>
                <a:tab pos="3829050" algn="l"/>
                <a:tab pos="4278313" algn="l"/>
                <a:tab pos="4727575" algn="l"/>
                <a:tab pos="5176838" algn="l"/>
                <a:tab pos="5626100" algn="l"/>
                <a:tab pos="6075363" algn="l"/>
                <a:tab pos="6524625" algn="l"/>
                <a:tab pos="6973888" algn="l"/>
                <a:tab pos="7423150" algn="l"/>
                <a:tab pos="7872413" algn="l"/>
                <a:tab pos="8321675" algn="l"/>
                <a:tab pos="8770938" algn="l"/>
                <a:tab pos="9220200" algn="l"/>
                <a:tab pos="9669463" algn="l"/>
                <a:tab pos="101187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35063" algn="l"/>
                <a:tab pos="1582738" algn="l"/>
                <a:tab pos="2032000" algn="l"/>
                <a:tab pos="2481263" algn="l"/>
                <a:tab pos="2930525" algn="l"/>
                <a:tab pos="3379788" algn="l"/>
                <a:tab pos="3829050" algn="l"/>
                <a:tab pos="4278313" algn="l"/>
                <a:tab pos="4727575" algn="l"/>
                <a:tab pos="5176838" algn="l"/>
                <a:tab pos="5626100" algn="l"/>
                <a:tab pos="6075363" algn="l"/>
                <a:tab pos="6524625" algn="l"/>
                <a:tab pos="6973888" algn="l"/>
                <a:tab pos="7423150" algn="l"/>
                <a:tab pos="7872413" algn="l"/>
                <a:tab pos="8321675" algn="l"/>
                <a:tab pos="8770938" algn="l"/>
                <a:tab pos="9220200" algn="l"/>
                <a:tab pos="9669463" algn="l"/>
                <a:tab pos="101187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35063" algn="l"/>
                <a:tab pos="1582738" algn="l"/>
                <a:tab pos="2032000" algn="l"/>
                <a:tab pos="2481263" algn="l"/>
                <a:tab pos="2930525" algn="l"/>
                <a:tab pos="3379788" algn="l"/>
                <a:tab pos="3829050" algn="l"/>
                <a:tab pos="4278313" algn="l"/>
                <a:tab pos="4727575" algn="l"/>
                <a:tab pos="5176838" algn="l"/>
                <a:tab pos="5626100" algn="l"/>
                <a:tab pos="6075363" algn="l"/>
                <a:tab pos="6524625" algn="l"/>
                <a:tab pos="6973888" algn="l"/>
                <a:tab pos="7423150" algn="l"/>
                <a:tab pos="7872413" algn="l"/>
                <a:tab pos="8321675" algn="l"/>
                <a:tab pos="8770938" algn="l"/>
                <a:tab pos="9220200" algn="l"/>
                <a:tab pos="9669463" algn="l"/>
                <a:tab pos="101187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2" algn="just" eaLnBrk="1" hangingPunct="1">
              <a:spcBef>
                <a:spcPts val="450"/>
              </a:spcBef>
              <a:buClrTx/>
            </a:pPr>
            <a:r>
              <a:rPr lang="en-GB" altLang="nl-BE" sz="3200" dirty="0">
                <a:solidFill>
                  <a:srgbClr val="000000"/>
                </a:solidFill>
              </a:rPr>
              <a:t>Extends </a:t>
            </a:r>
            <a:r>
              <a:rPr lang="en-GB" altLang="nl-BE" sz="3200" dirty="0" err="1">
                <a:solidFill>
                  <a:srgbClr val="000000"/>
                </a:solidFill>
              </a:rPr>
              <a:t>relatie</a:t>
            </a:r>
            <a:endParaRPr lang="en-GB" altLang="nl-BE" sz="3200" dirty="0">
              <a:solidFill>
                <a:srgbClr val="000000"/>
              </a:solidFill>
            </a:endParaRPr>
          </a:p>
          <a:p>
            <a:pPr lvl="2" algn="just" eaLnBrk="1" hangingPunct="1">
              <a:spcBef>
                <a:spcPts val="450"/>
              </a:spcBef>
              <a:buClrTx/>
            </a:pPr>
            <a:endParaRPr lang="en-GB" altLang="nl-BE" u="sng" dirty="0">
              <a:solidFill>
                <a:srgbClr val="000000"/>
              </a:solidFill>
            </a:endParaRPr>
          </a:p>
          <a:p>
            <a:pPr marL="1219200" lvl="2" indent="-285750" algn="just" eaLnBrk="1" hangingPunct="1">
              <a:spcBef>
                <a:spcPts val="450"/>
              </a:spcBef>
              <a:buClrTx/>
              <a:buFont typeface="Arial" panose="020B0604020202020204" pitchFamily="34" charset="0"/>
              <a:buChar char="•"/>
            </a:pPr>
            <a:r>
              <a:rPr lang="en-GB" altLang="nl-BE" sz="3200" dirty="0" err="1">
                <a:solidFill>
                  <a:srgbClr val="000000"/>
                </a:solidFill>
              </a:rPr>
              <a:t>Verbinding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tussen</a:t>
            </a:r>
            <a:r>
              <a:rPr lang="en-GB" altLang="nl-BE" sz="3200" dirty="0">
                <a:solidFill>
                  <a:srgbClr val="000000"/>
                </a:solidFill>
              </a:rPr>
              <a:t> Use Case </a:t>
            </a:r>
            <a:r>
              <a:rPr lang="en-GB" altLang="nl-BE" sz="3200" dirty="0" err="1">
                <a:solidFill>
                  <a:srgbClr val="000000"/>
                </a:solidFill>
              </a:rPr>
              <a:t>en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tweede</a:t>
            </a:r>
            <a:r>
              <a:rPr lang="en-GB" altLang="nl-BE" sz="3200" dirty="0">
                <a:solidFill>
                  <a:srgbClr val="000000"/>
                </a:solidFill>
              </a:rPr>
              <a:t> Use Case</a:t>
            </a:r>
          </a:p>
          <a:p>
            <a:pPr marL="1219200" lvl="2" indent="-285750" algn="just" eaLnBrk="1" hangingPunct="1">
              <a:spcBef>
                <a:spcPts val="450"/>
              </a:spcBef>
              <a:buClrTx/>
              <a:buFont typeface="Arial" panose="020B0604020202020204" pitchFamily="34" charset="0"/>
              <a:buChar char="•"/>
            </a:pPr>
            <a:endParaRPr lang="en-GB" altLang="nl-BE" sz="3200" dirty="0">
              <a:solidFill>
                <a:srgbClr val="000000"/>
              </a:solidFill>
            </a:endParaRPr>
          </a:p>
          <a:p>
            <a:pPr marL="1219200" lvl="2" indent="-285750" algn="just" eaLnBrk="1" hangingPunct="1">
              <a:spcBef>
                <a:spcPts val="450"/>
              </a:spcBef>
              <a:buClrTx/>
              <a:buFont typeface="Arial" panose="020B0604020202020204" pitchFamily="34" charset="0"/>
              <a:buChar char="•"/>
            </a:pPr>
            <a:r>
              <a:rPr lang="en-GB" altLang="nl-BE" sz="3200" dirty="0" err="1">
                <a:solidFill>
                  <a:srgbClr val="000000"/>
                </a:solidFill>
              </a:rPr>
              <a:t>Tweede</a:t>
            </a:r>
            <a:r>
              <a:rPr lang="en-GB" altLang="nl-BE" sz="3200" dirty="0">
                <a:solidFill>
                  <a:srgbClr val="000000"/>
                </a:solidFill>
              </a:rPr>
              <a:t> Use Case </a:t>
            </a:r>
            <a:r>
              <a:rPr lang="en-GB" altLang="nl-BE" sz="3200" dirty="0" err="1">
                <a:solidFill>
                  <a:srgbClr val="000000"/>
                </a:solidFill>
              </a:rPr>
              <a:t>kan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b="1" dirty="0" err="1">
                <a:solidFill>
                  <a:srgbClr val="000000"/>
                </a:solidFill>
              </a:rPr>
              <a:t>optioneel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worden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uitgevoerd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binnen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eerste</a:t>
            </a:r>
            <a:r>
              <a:rPr lang="en-GB" altLang="nl-BE" sz="3200" dirty="0">
                <a:solidFill>
                  <a:srgbClr val="000000"/>
                </a:solidFill>
              </a:rPr>
              <a:t> Use Case</a:t>
            </a:r>
          </a:p>
          <a:p>
            <a:pPr marL="1219200" lvl="2" indent="-285750" algn="just" eaLnBrk="1" hangingPunct="1">
              <a:spcBef>
                <a:spcPts val="450"/>
              </a:spcBef>
              <a:buClrTx/>
              <a:buFont typeface="Arial" panose="020B0604020202020204" pitchFamily="34" charset="0"/>
              <a:buChar char="•"/>
            </a:pPr>
            <a:endParaRPr lang="en-GB" altLang="nl-BE" sz="3200" dirty="0">
              <a:solidFill>
                <a:srgbClr val="000000"/>
              </a:solidFill>
            </a:endParaRPr>
          </a:p>
          <a:p>
            <a:pPr marL="1219200" lvl="2" indent="-285750" algn="just" eaLnBrk="1" hangingPunct="1">
              <a:spcBef>
                <a:spcPts val="450"/>
              </a:spcBef>
              <a:buClrTx/>
              <a:buFont typeface="Arial" panose="020B0604020202020204" pitchFamily="34" charset="0"/>
              <a:buChar char="•"/>
            </a:pPr>
            <a:r>
              <a:rPr lang="en-GB" altLang="nl-BE" sz="3200" dirty="0" err="1">
                <a:solidFill>
                  <a:srgbClr val="000000"/>
                </a:solidFill>
              </a:rPr>
              <a:t>Uitbreidingspunten</a:t>
            </a:r>
            <a:r>
              <a:rPr lang="en-GB" altLang="nl-BE" sz="3200" dirty="0">
                <a:solidFill>
                  <a:srgbClr val="000000"/>
                </a:solidFill>
              </a:rPr>
              <a:t> (extension points)</a:t>
            </a:r>
            <a:r>
              <a:rPr lang="ar-SA" altLang="nl-BE" sz="3200" dirty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US" altLang="nl-BE" sz="3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2" algn="just" eaLnBrk="1" hangingPunct="1">
              <a:spcBef>
                <a:spcPts val="450"/>
              </a:spcBef>
              <a:buClrTx/>
            </a:pPr>
            <a:endParaRPr lang="en-GB" altLang="nl-BE" i="1" dirty="0">
              <a:solidFill>
                <a:srgbClr val="000000"/>
              </a:solidFill>
            </a:endParaRPr>
          </a:p>
          <a:p>
            <a:pPr algn="just" eaLnBrk="1" hangingPunct="1">
              <a:spcBef>
                <a:spcPts val="450"/>
              </a:spcBef>
              <a:buClrTx/>
            </a:pPr>
            <a:endParaRPr lang="en-GB" altLang="nl-BE" i="1" dirty="0">
              <a:solidFill>
                <a:srgbClr val="000000"/>
              </a:solidFill>
            </a:endParaRPr>
          </a:p>
        </p:txBody>
      </p:sp>
      <p:sp>
        <p:nvSpPr>
          <p:cNvPr id="112643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7204BB93-D7F8-4411-9209-FCB70B4F688A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21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ext Box 1"/>
          <p:cNvSpPr txBox="1">
            <a:spLocks noChangeArrowheads="1"/>
          </p:cNvSpPr>
          <p:nvPr/>
        </p:nvSpPr>
        <p:spPr bwMode="auto">
          <a:xfrm>
            <a:off x="1981200" y="1444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 err="1">
                <a:solidFill>
                  <a:srgbClr val="C0504D"/>
                </a:solidFill>
              </a:rPr>
              <a:t>Concepten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sp>
        <p:nvSpPr>
          <p:cNvPr id="113666" name="Text Box 2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D63D154A-853F-4CE4-B25C-401F87BFF5AD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22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13667" name="Text Box 3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283664"/>
            <a:ext cx="8901295" cy="42906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280" y="2207841"/>
            <a:ext cx="2996639" cy="28915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4C713F-5A1D-C74D-B9DD-4D080BA90B14}"/>
              </a:ext>
            </a:extLst>
          </p:cNvPr>
          <p:cNvSpPr txBox="1"/>
          <p:nvPr/>
        </p:nvSpPr>
        <p:spPr>
          <a:xfrm>
            <a:off x="7376629" y="5487183"/>
            <a:ext cx="3528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solidFill>
                  <a:schemeClr val="tx1"/>
                </a:solidFill>
              </a:rPr>
              <a:t>Soms</a:t>
            </a:r>
          </a:p>
          <a:p>
            <a:r>
              <a:rPr lang="nl-NL" sz="2800" dirty="0">
                <a:solidFill>
                  <a:schemeClr val="tx1"/>
                </a:solidFill>
              </a:rPr>
              <a:t>Uitzonderlijk!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59" y="1500188"/>
            <a:ext cx="7463525" cy="379682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5298" name="Picture 2" descr="INTHEBLA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149" y="2047627"/>
            <a:ext cx="4879193" cy="30690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14689" name="Text Box 1"/>
          <p:cNvSpPr txBox="1">
            <a:spLocks noChangeArrowheads="1"/>
          </p:cNvSpPr>
          <p:nvPr/>
        </p:nvSpPr>
        <p:spPr bwMode="auto">
          <a:xfrm>
            <a:off x="1981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>
                <a:solidFill>
                  <a:srgbClr val="C0504D"/>
                </a:solidFill>
              </a:rPr>
              <a:t>Concepten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sp>
        <p:nvSpPr>
          <p:cNvPr id="114690" name="Text Box 2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E1BB7E74-273A-4B93-8ACE-CDE86EF246E9}" type="slidenum">
              <a:rPr lang="en-GB" altLang="nl-BE" sz="1100" smtClean="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23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14691" name="Text Box 3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ext Box 1"/>
          <p:cNvSpPr txBox="1">
            <a:spLocks noChangeArrowheads="1"/>
          </p:cNvSpPr>
          <p:nvPr/>
        </p:nvSpPr>
        <p:spPr bwMode="auto">
          <a:xfrm>
            <a:off x="1981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 err="1">
                <a:solidFill>
                  <a:srgbClr val="C0504D"/>
                </a:solidFill>
              </a:rPr>
              <a:t>Concepten</a:t>
            </a:r>
            <a:r>
              <a:rPr lang="en-GB" altLang="nl-BE" sz="2600" dirty="0">
                <a:solidFill>
                  <a:srgbClr val="C0504D"/>
                </a:solidFill>
              </a:rPr>
              <a:t> – </a:t>
            </a:r>
            <a:r>
              <a:rPr lang="en-GB" altLang="nl-BE" sz="2600" dirty="0" err="1">
                <a:solidFill>
                  <a:srgbClr val="C0504D"/>
                </a:solidFill>
              </a:rPr>
              <a:t>alles</a:t>
            </a:r>
            <a:r>
              <a:rPr lang="en-GB" altLang="nl-BE" sz="2600" dirty="0">
                <a:solidFill>
                  <a:srgbClr val="C0504D"/>
                </a:solidFill>
              </a:rPr>
              <a:t> </a:t>
            </a:r>
            <a:r>
              <a:rPr lang="en-GB" altLang="nl-BE" sz="2600" dirty="0" err="1">
                <a:solidFill>
                  <a:srgbClr val="C0504D"/>
                </a:solidFill>
              </a:rPr>
              <a:t>tesamen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sp>
        <p:nvSpPr>
          <p:cNvPr id="115714" name="Text Box 2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82D6E976-50E7-4486-B15C-D6D4F9CF1071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24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628800"/>
            <a:ext cx="7196138" cy="425060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B84437-80FC-AE44-B0E2-C5BADD8DC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1848712"/>
            <a:ext cx="4759904" cy="3160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ext Box 1"/>
          <p:cNvSpPr txBox="1">
            <a:spLocks noChangeArrowheads="1"/>
          </p:cNvSpPr>
          <p:nvPr/>
        </p:nvSpPr>
        <p:spPr bwMode="auto">
          <a:xfrm>
            <a:off x="1179226" y="826680"/>
            <a:ext cx="9833548" cy="1325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defTabSz="914400" eaLnBrk="1" hangingPunct="1">
              <a:lnSpc>
                <a:spcPct val="90000"/>
              </a:lnSpc>
              <a:spcAft>
                <a:spcPts val="600"/>
              </a:spcAft>
              <a:buClrTx/>
            </a:pPr>
            <a:r>
              <a:rPr lang="en-US" altLang="nl-BE" sz="4000" kern="1200">
                <a:latin typeface="+mj-lt"/>
                <a:ea typeface="+mj-ea"/>
                <a:cs typeface="+mj-cs"/>
              </a:rPr>
              <a:t>Werkwijze</a:t>
            </a:r>
            <a:endParaRPr lang="en-US" altLang="nl-BE" sz="4000" kern="12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4481561-6301-524F-8E08-D8FD260ED4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9135200"/>
              </p:ext>
            </p:extLst>
          </p:nvPr>
        </p:nvGraphicFramePr>
        <p:xfrm>
          <a:off x="1415480" y="980728"/>
          <a:ext cx="9833548" cy="5197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6739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spcAft>
                <a:spcPts val="600"/>
              </a:spcAft>
              <a:buClrTx/>
              <a:buFontTx/>
              <a:buNone/>
            </a:pPr>
            <a:fld id="{405597F4-4D42-4728-AA2E-75AFCDAAEABC}" type="slidenum">
              <a:rPr lang="en-GB" altLang="nl-BE" sz="1100" smtClean="0">
                <a:solidFill>
                  <a:srgbClr val="000000"/>
                </a:solidFill>
              </a:rPr>
              <a:pPr algn="r">
                <a:spcAft>
                  <a:spcPts val="600"/>
                </a:spcAft>
                <a:buClrTx/>
                <a:buFontTx/>
                <a:buNone/>
              </a:pPr>
              <a:t>25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16740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63" name="Text Box 1">
            <a:extLst>
              <a:ext uri="{FF2B5EF4-FFF2-40B4-BE49-F238E27FC236}">
                <a16:creationId xmlns:a16="http://schemas.microsoft.com/office/drawing/2014/main" id="{5BD46107-8CDB-814E-8996-DB90B88D8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 err="1">
                <a:solidFill>
                  <a:srgbClr val="C0504D"/>
                </a:solidFill>
              </a:rPr>
              <a:t>Werkwijze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ext Box 1"/>
          <p:cNvSpPr txBox="1">
            <a:spLocks noChangeArrowheads="1"/>
          </p:cNvSpPr>
          <p:nvPr/>
        </p:nvSpPr>
        <p:spPr bwMode="auto">
          <a:xfrm>
            <a:off x="1981200" y="1444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>
                <a:solidFill>
                  <a:srgbClr val="C0504D"/>
                </a:solidFill>
              </a:rPr>
              <a:t>Use Case diagram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5636E0B-74B3-C34E-B82C-022BE89E4D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785330"/>
              </p:ext>
            </p:extLst>
          </p:nvPr>
        </p:nvGraphicFramePr>
        <p:xfrm>
          <a:off x="191344" y="1287463"/>
          <a:ext cx="11593288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7763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795FE7D7-F984-4157-97F9-AE25DE99035A}" type="slidenum">
              <a:rPr lang="en-GB" altLang="nl-BE" sz="1100" smtClean="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26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17764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ext Box 1"/>
          <p:cNvSpPr txBox="1">
            <a:spLocks noChangeArrowheads="1"/>
          </p:cNvSpPr>
          <p:nvPr/>
        </p:nvSpPr>
        <p:spPr bwMode="auto">
          <a:xfrm>
            <a:off x="1981200" y="1444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>
                <a:solidFill>
                  <a:srgbClr val="C0504D"/>
                </a:solidFill>
              </a:rPr>
              <a:t>Use Case diagram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E99454D-11AD-FB4C-A398-E9C5F42074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9837880"/>
              </p:ext>
            </p:extLst>
          </p:nvPr>
        </p:nvGraphicFramePr>
        <p:xfrm>
          <a:off x="335360" y="1052736"/>
          <a:ext cx="11665296" cy="5125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8787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4036F2CC-CC5A-4909-948B-A6EB7BC33EC6}" type="slidenum">
              <a:rPr lang="en-GB" altLang="nl-BE" sz="1100" smtClean="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27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ext Box 1"/>
          <p:cNvSpPr txBox="1">
            <a:spLocks noChangeArrowheads="1"/>
          </p:cNvSpPr>
          <p:nvPr/>
        </p:nvSpPr>
        <p:spPr bwMode="auto">
          <a:xfrm>
            <a:off x="1981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>
                <a:solidFill>
                  <a:srgbClr val="C0504D"/>
                </a:solidFill>
              </a:rPr>
              <a:t>Use Case diagram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D6D9279-45C8-6A4F-9A7B-CA604BEE31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610696"/>
              </p:ext>
            </p:extLst>
          </p:nvPr>
        </p:nvGraphicFramePr>
        <p:xfrm>
          <a:off x="1559496" y="1274762"/>
          <a:ext cx="10009112" cy="4790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9811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8F31D199-3FAF-4BFA-8D1F-EB2D7164DA92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28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ext Box 1"/>
          <p:cNvSpPr txBox="1">
            <a:spLocks noChangeArrowheads="1"/>
          </p:cNvSpPr>
          <p:nvPr/>
        </p:nvSpPr>
        <p:spPr bwMode="auto">
          <a:xfrm>
            <a:off x="839788" y="543856"/>
            <a:ext cx="3932237" cy="10261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 anchorCtr="0">
            <a:norm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defTabSz="914377" eaLnBrk="1" hangingPunct="1">
              <a:lnSpc>
                <a:spcPct val="90000"/>
              </a:lnSpc>
              <a:spcAft>
                <a:spcPts val="600"/>
              </a:spcAft>
              <a:buClrTx/>
            </a:pPr>
            <a:r>
              <a:rPr lang="en-GB" altLang="nl-BE" sz="3200">
                <a:solidFill>
                  <a:srgbClr val="AD0F0A"/>
                </a:solidFill>
                <a:latin typeface="Century Gothic" panose="020B0502020202020204" pitchFamily="34" charset="0"/>
                <a:ea typeface="+mj-ea"/>
                <a:cs typeface="+mj-cs"/>
              </a:rPr>
              <a:t>Use Case diagram</a:t>
            </a:r>
          </a:p>
        </p:txBody>
      </p:sp>
      <p:sp>
        <p:nvSpPr>
          <p:cNvPr id="120836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84BD8FD-1BD7-6642-AB45-DDE06A0B62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3208254"/>
              </p:ext>
            </p:extLst>
          </p:nvPr>
        </p:nvGraphicFramePr>
        <p:xfrm>
          <a:off x="1343472" y="1268760"/>
          <a:ext cx="10729192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ext Box 1"/>
          <p:cNvSpPr txBox="1">
            <a:spLocks noChangeArrowheads="1"/>
          </p:cNvSpPr>
          <p:nvPr/>
        </p:nvSpPr>
        <p:spPr bwMode="auto">
          <a:xfrm>
            <a:off x="1981200" y="17895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Use Case diagram</a:t>
            </a:r>
          </a:p>
        </p:txBody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3CC54307-42F0-4286-97B2-451F5B39DDD7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</a:t>
            </a:fld>
            <a:endParaRPr lang="en-GB" altLang="nl-BE" sz="1100" dirty="0">
              <a:solidFill>
                <a:srgbClr val="000000"/>
              </a:solidFill>
            </a:endParaRPr>
          </a:p>
        </p:txBody>
      </p:sp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 dirty="0">
              <a:solidFill>
                <a:srgbClr val="000000"/>
              </a:solidFill>
            </a:endParaRPr>
          </a:p>
        </p:txBody>
      </p:sp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5794">
            <a:off x="2000406" y="1653779"/>
            <a:ext cx="8362950" cy="4314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2207568" y="1151733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68288" indent="-268288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700"/>
              </a:spcBef>
              <a:buClr>
                <a:srgbClr val="C0504D"/>
              </a:buClr>
            </a:pPr>
            <a:r>
              <a:rPr lang="nl-NL" altLang="nl-BE" sz="2800" dirty="0">
                <a:solidFill>
                  <a:srgbClr val="000000"/>
                </a:solidFill>
              </a:rPr>
              <a:t>Voorbeeld</a:t>
            </a:r>
          </a:p>
        </p:txBody>
      </p:sp>
    </p:spTree>
    <p:extLst>
      <p:ext uri="{BB962C8B-B14F-4D97-AF65-F5344CB8AC3E}">
        <p14:creationId xmlns:p14="http://schemas.microsoft.com/office/powerpoint/2010/main" val="24726649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ext Box 1"/>
          <p:cNvSpPr txBox="1">
            <a:spLocks noChangeArrowheads="1"/>
          </p:cNvSpPr>
          <p:nvPr/>
        </p:nvSpPr>
        <p:spPr bwMode="auto">
          <a:xfrm>
            <a:off x="1981200" y="1444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Scenario’s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FB92213-3E97-8844-B26C-ED4E204DA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6076868"/>
              </p:ext>
            </p:extLst>
          </p:nvPr>
        </p:nvGraphicFramePr>
        <p:xfrm>
          <a:off x="2441114" y="980728"/>
          <a:ext cx="8229600" cy="5264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6499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90B79AA2-8D3E-48A2-8A7E-38FDA56F812B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30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06500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ext Box 1"/>
          <p:cNvSpPr txBox="1">
            <a:spLocks noChangeArrowheads="1"/>
          </p:cNvSpPr>
          <p:nvPr/>
        </p:nvSpPr>
        <p:spPr bwMode="auto">
          <a:xfrm>
            <a:off x="1981200" y="1444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Scenario’s</a:t>
            </a:r>
          </a:p>
        </p:txBody>
      </p:sp>
      <p:sp>
        <p:nvSpPr>
          <p:cNvPr id="121858" name="Text Box 2"/>
          <p:cNvSpPr txBox="1">
            <a:spLocks noChangeArrowheads="1"/>
          </p:cNvSpPr>
          <p:nvPr/>
        </p:nvSpPr>
        <p:spPr bwMode="auto">
          <a:xfrm>
            <a:off x="2135560" y="1052737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68288" indent="-268288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39775" indent="-282575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indent="-227013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7013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7013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7013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7013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7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GB" altLang="nl-BE" sz="2800" dirty="0" err="1">
                <a:solidFill>
                  <a:srgbClr val="000000"/>
                </a:solidFill>
              </a:rPr>
              <a:t>Primaire</a:t>
            </a:r>
            <a:r>
              <a:rPr lang="en-GB" altLang="nl-BE" sz="2800" dirty="0">
                <a:solidFill>
                  <a:srgbClr val="000000"/>
                </a:solidFill>
              </a:rPr>
              <a:t> scenario </a:t>
            </a:r>
            <a:r>
              <a:rPr lang="en-GB" altLang="nl-BE" sz="2800" dirty="0" err="1">
                <a:solidFill>
                  <a:srgbClr val="000000"/>
                </a:solidFill>
              </a:rPr>
              <a:t>uitschrijven</a:t>
            </a:r>
            <a:endParaRPr lang="en-GB" altLang="nl-BE" sz="2800" dirty="0">
              <a:solidFill>
                <a:srgbClr val="000000"/>
              </a:solidFill>
            </a:endParaRPr>
          </a:p>
          <a:p>
            <a:pPr lvl="1" eaLnBrk="1" hangingPunct="1">
              <a:spcBef>
                <a:spcPts val="700"/>
              </a:spcBef>
              <a:buFont typeface="Times New Roman" panose="02020603050405020304" pitchFamily="18" charset="0"/>
              <a:buChar char="–"/>
            </a:pPr>
            <a:r>
              <a:rPr lang="en-GB" altLang="nl-BE" sz="1600" dirty="0">
                <a:solidFill>
                  <a:srgbClr val="000000"/>
                </a:solidFill>
              </a:rPr>
              <a:t>Use Cases </a:t>
            </a:r>
            <a:r>
              <a:rPr lang="en-GB" altLang="nl-BE" sz="1600" dirty="0" err="1">
                <a:solidFill>
                  <a:srgbClr val="000000"/>
                </a:solidFill>
              </a:rPr>
              <a:t>concretiseren</a:t>
            </a:r>
            <a:r>
              <a:rPr lang="en-GB" altLang="nl-BE" sz="1600" dirty="0">
                <a:solidFill>
                  <a:srgbClr val="000000"/>
                </a:solidFill>
              </a:rPr>
              <a:t> =&gt; scenario</a:t>
            </a:r>
          </a:p>
          <a:p>
            <a:pPr lvl="1" eaLnBrk="1" hangingPunct="1">
              <a:spcBef>
                <a:spcPts val="700"/>
              </a:spcBef>
              <a:buFont typeface="Times New Roman" panose="02020603050405020304" pitchFamily="18" charset="0"/>
              <a:buChar char="–"/>
            </a:pPr>
            <a:r>
              <a:rPr lang="en-GB" altLang="nl-BE" sz="1600" dirty="0">
                <a:solidFill>
                  <a:srgbClr val="000000"/>
                </a:solidFill>
              </a:rPr>
              <a:t>Scenario </a:t>
            </a:r>
            <a:r>
              <a:rPr lang="en-GB" altLang="nl-BE" sz="1600" dirty="0" err="1">
                <a:solidFill>
                  <a:srgbClr val="000000"/>
                </a:solidFill>
              </a:rPr>
              <a:t>zoals</a:t>
            </a:r>
            <a:r>
              <a:rPr lang="en-GB" altLang="nl-BE" sz="1600" dirty="0">
                <a:solidFill>
                  <a:srgbClr val="000000"/>
                </a:solidFill>
              </a:rPr>
              <a:t> het </a:t>
            </a:r>
            <a:r>
              <a:rPr lang="en-GB" altLang="nl-BE" sz="1600" dirty="0" err="1">
                <a:solidFill>
                  <a:srgbClr val="000000"/>
                </a:solidFill>
              </a:rPr>
              <a:t>goed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zou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moeten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lopen</a:t>
            </a:r>
            <a:r>
              <a:rPr lang="en-GB" altLang="nl-BE" sz="1600" dirty="0">
                <a:solidFill>
                  <a:srgbClr val="000000"/>
                </a:solidFill>
              </a:rPr>
              <a:t> – happy flow</a:t>
            </a:r>
          </a:p>
          <a:p>
            <a:pPr lvl="1" eaLnBrk="1" hangingPunct="1">
              <a:spcBef>
                <a:spcPts val="700"/>
              </a:spcBef>
              <a:buFont typeface="Times New Roman" panose="02020603050405020304" pitchFamily="18" charset="0"/>
              <a:buChar char="–"/>
            </a:pPr>
            <a:r>
              <a:rPr lang="en-GB" altLang="nl-BE" sz="1600" dirty="0" err="1">
                <a:solidFill>
                  <a:srgbClr val="000000"/>
                </a:solidFill>
              </a:rPr>
              <a:t>Bv</a:t>
            </a:r>
            <a:r>
              <a:rPr lang="en-GB" altLang="nl-BE" sz="1600" dirty="0">
                <a:solidFill>
                  <a:srgbClr val="000000"/>
                </a:solidFill>
              </a:rPr>
              <a:t> : </a:t>
            </a:r>
            <a:r>
              <a:rPr lang="en-GB" altLang="nl-BE" sz="1600" dirty="0" err="1">
                <a:solidFill>
                  <a:srgbClr val="000000"/>
                </a:solidFill>
              </a:rPr>
              <a:t>Zwarte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koffie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nemen</a:t>
            </a:r>
            <a:endParaRPr lang="en-GB" altLang="nl-BE" sz="1600" dirty="0">
              <a:solidFill>
                <a:srgbClr val="000000"/>
              </a:solidFill>
            </a:endParaRPr>
          </a:p>
          <a:p>
            <a:pPr marL="741363" lvl="1" eaLnBrk="1" hangingPunct="1">
              <a:spcBef>
                <a:spcPts val="700"/>
              </a:spcBef>
              <a:buClrTx/>
            </a:pPr>
            <a:endParaRPr lang="en-GB" altLang="nl-BE" sz="1600" dirty="0">
              <a:solidFill>
                <a:srgbClr val="000000"/>
              </a:solidFill>
            </a:endParaRPr>
          </a:p>
          <a:p>
            <a:pPr marL="741363" lvl="1" eaLnBrk="1" hangingPunct="1">
              <a:spcBef>
                <a:spcPts val="700"/>
              </a:spcBef>
              <a:buClrTx/>
            </a:pPr>
            <a:r>
              <a:rPr lang="en-GB" altLang="nl-BE" sz="1600" dirty="0">
                <a:solidFill>
                  <a:srgbClr val="000000"/>
                </a:solidFill>
              </a:rPr>
              <a:t>Naam 		</a:t>
            </a:r>
            <a:r>
              <a:rPr lang="en-GB" altLang="nl-BE" sz="1600" dirty="0" err="1">
                <a:solidFill>
                  <a:srgbClr val="000000"/>
                </a:solidFill>
              </a:rPr>
              <a:t>Zwarte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koffie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nemen</a:t>
            </a:r>
            <a:r>
              <a:rPr lang="en-GB" altLang="nl-BE" sz="1600" dirty="0">
                <a:solidFill>
                  <a:srgbClr val="000000"/>
                </a:solidFill>
              </a:rPr>
              <a:t> (UC005)</a:t>
            </a:r>
          </a:p>
          <a:p>
            <a:pPr marL="741363" lvl="1" eaLnBrk="1" hangingPunct="1">
              <a:spcBef>
                <a:spcPts val="700"/>
              </a:spcBef>
              <a:buClrTx/>
            </a:pPr>
            <a:r>
              <a:rPr lang="en-GB" altLang="nl-BE" sz="1600" dirty="0" err="1">
                <a:solidFill>
                  <a:srgbClr val="000000"/>
                </a:solidFill>
              </a:rPr>
              <a:t>Samenvatting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Gebruiker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neemt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een</a:t>
            </a:r>
            <a:r>
              <a:rPr lang="en-GB" altLang="nl-BE" sz="1600" dirty="0">
                <a:solidFill>
                  <a:srgbClr val="000000"/>
                </a:solidFill>
              </a:rPr>
              <a:t> kop </a:t>
            </a:r>
            <a:r>
              <a:rPr lang="en-GB" altLang="nl-BE" sz="1600" dirty="0" err="1">
                <a:solidFill>
                  <a:srgbClr val="000000"/>
                </a:solidFill>
              </a:rPr>
              <a:t>zwarte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koffie</a:t>
            </a:r>
            <a:endParaRPr lang="en-GB" altLang="nl-BE" sz="1600" dirty="0">
              <a:solidFill>
                <a:srgbClr val="000000"/>
              </a:solidFill>
            </a:endParaRPr>
          </a:p>
          <a:p>
            <a:pPr marL="741363" lvl="1" eaLnBrk="1" hangingPunct="1">
              <a:spcBef>
                <a:spcPts val="700"/>
              </a:spcBef>
              <a:buClrTx/>
            </a:pPr>
            <a:r>
              <a:rPr lang="en-GB" altLang="nl-BE" sz="1600" dirty="0" err="1">
                <a:solidFill>
                  <a:srgbClr val="000000"/>
                </a:solidFill>
              </a:rPr>
              <a:t>Actoren</a:t>
            </a:r>
            <a:r>
              <a:rPr lang="en-GB" altLang="nl-BE" sz="1600" dirty="0">
                <a:solidFill>
                  <a:srgbClr val="000000"/>
                </a:solidFill>
              </a:rPr>
              <a:t>		</a:t>
            </a:r>
            <a:r>
              <a:rPr lang="en-GB" altLang="nl-BE" sz="1600" dirty="0" err="1">
                <a:solidFill>
                  <a:srgbClr val="000000"/>
                </a:solidFill>
              </a:rPr>
              <a:t>Gebruiker</a:t>
            </a:r>
            <a:endParaRPr lang="en-GB" altLang="nl-BE" sz="1600" dirty="0">
              <a:solidFill>
                <a:srgbClr val="000000"/>
              </a:solidFill>
            </a:endParaRPr>
          </a:p>
          <a:p>
            <a:pPr marL="741363" lvl="1" eaLnBrk="1" hangingPunct="1">
              <a:spcBef>
                <a:spcPts val="700"/>
              </a:spcBef>
              <a:buClrTx/>
            </a:pPr>
            <a:r>
              <a:rPr lang="en-GB" altLang="nl-BE" sz="1600" dirty="0" err="1">
                <a:solidFill>
                  <a:srgbClr val="000000"/>
                </a:solidFill>
              </a:rPr>
              <a:t>Aannamen</a:t>
            </a:r>
            <a:r>
              <a:rPr lang="en-GB" altLang="nl-BE" sz="1600" dirty="0">
                <a:solidFill>
                  <a:srgbClr val="000000"/>
                </a:solidFill>
              </a:rPr>
              <a:t>	De </a:t>
            </a:r>
            <a:r>
              <a:rPr lang="en-GB" altLang="nl-BE" sz="1600" dirty="0" err="1">
                <a:solidFill>
                  <a:srgbClr val="000000"/>
                </a:solidFill>
              </a:rPr>
              <a:t>koffiemachine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staat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aan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en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werkt</a:t>
            </a:r>
            <a:endParaRPr lang="en-GB" altLang="nl-BE" sz="1600" dirty="0">
              <a:solidFill>
                <a:srgbClr val="000000"/>
              </a:solidFill>
            </a:endParaRPr>
          </a:p>
          <a:p>
            <a:pPr marL="741363" lvl="1" eaLnBrk="1" hangingPunct="1">
              <a:spcBef>
                <a:spcPts val="700"/>
              </a:spcBef>
              <a:buClrTx/>
            </a:pPr>
            <a:r>
              <a:rPr lang="en-GB" altLang="nl-BE" sz="1600" dirty="0" err="1">
                <a:solidFill>
                  <a:srgbClr val="000000"/>
                </a:solidFill>
              </a:rPr>
              <a:t>Beschrijving</a:t>
            </a:r>
            <a:r>
              <a:rPr lang="en-GB" altLang="nl-BE" sz="1600" dirty="0">
                <a:solidFill>
                  <a:srgbClr val="000000"/>
                </a:solidFill>
              </a:rPr>
              <a:t>	   1. De </a:t>
            </a:r>
            <a:r>
              <a:rPr lang="en-GB" altLang="nl-BE" sz="1600" dirty="0" err="1">
                <a:solidFill>
                  <a:srgbClr val="000000"/>
                </a:solidFill>
              </a:rPr>
              <a:t>gebruiker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zet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zijn</a:t>
            </a:r>
            <a:r>
              <a:rPr lang="en-GB" altLang="nl-BE" sz="1600" dirty="0">
                <a:solidFill>
                  <a:srgbClr val="000000"/>
                </a:solidFill>
              </a:rPr>
              <a:t> kop in de </a:t>
            </a:r>
            <a:r>
              <a:rPr lang="en-GB" altLang="nl-BE" sz="1600" dirty="0" err="1">
                <a:solidFill>
                  <a:srgbClr val="000000"/>
                </a:solidFill>
              </a:rPr>
              <a:t>koffiemachine</a:t>
            </a:r>
            <a:endParaRPr lang="en-GB" altLang="nl-BE" sz="1600" dirty="0">
              <a:solidFill>
                <a:srgbClr val="000000"/>
              </a:solidFill>
            </a:endParaRPr>
          </a:p>
          <a:p>
            <a:pPr lvl="4" eaLnBrk="1" hangingPunct="1">
              <a:spcBef>
                <a:spcPts val="700"/>
              </a:spcBef>
              <a:buClrTx/>
            </a:pPr>
            <a:r>
              <a:rPr lang="en-GB" altLang="nl-BE" sz="1600" dirty="0">
                <a:solidFill>
                  <a:srgbClr val="000000"/>
                </a:solidFill>
              </a:rPr>
              <a:t>2. De </a:t>
            </a:r>
            <a:r>
              <a:rPr lang="en-GB" altLang="nl-BE" sz="1600" dirty="0" err="1">
                <a:solidFill>
                  <a:srgbClr val="000000"/>
                </a:solidFill>
              </a:rPr>
              <a:t>gebruiker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kiest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voor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zwarte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koffie</a:t>
            </a:r>
            <a:endParaRPr lang="en-GB" altLang="nl-BE" sz="1600" dirty="0">
              <a:solidFill>
                <a:srgbClr val="000000"/>
              </a:solidFill>
            </a:endParaRPr>
          </a:p>
          <a:p>
            <a:pPr lvl="4" eaLnBrk="1" hangingPunct="1">
              <a:spcBef>
                <a:spcPts val="700"/>
              </a:spcBef>
              <a:buClrTx/>
            </a:pPr>
            <a:r>
              <a:rPr lang="en-GB" altLang="nl-BE" sz="1600" dirty="0">
                <a:solidFill>
                  <a:srgbClr val="000000"/>
                </a:solidFill>
              </a:rPr>
              <a:t>3. De </a:t>
            </a:r>
            <a:r>
              <a:rPr lang="en-GB" altLang="nl-BE" sz="1600" dirty="0" err="1">
                <a:solidFill>
                  <a:srgbClr val="000000"/>
                </a:solidFill>
              </a:rPr>
              <a:t>gebruiker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neemt</a:t>
            </a:r>
            <a:r>
              <a:rPr lang="en-GB" altLang="nl-BE" sz="1600" dirty="0">
                <a:solidFill>
                  <a:srgbClr val="000000"/>
                </a:solidFill>
              </a:rPr>
              <a:t> de </a:t>
            </a:r>
            <a:r>
              <a:rPr lang="en-GB" altLang="nl-BE" sz="1600" dirty="0" err="1">
                <a:solidFill>
                  <a:srgbClr val="000000"/>
                </a:solidFill>
              </a:rPr>
              <a:t>volle</a:t>
            </a:r>
            <a:r>
              <a:rPr lang="en-GB" altLang="nl-BE" sz="1600" dirty="0">
                <a:solidFill>
                  <a:srgbClr val="000000"/>
                </a:solidFill>
              </a:rPr>
              <a:t> kop </a:t>
            </a:r>
            <a:r>
              <a:rPr lang="en-GB" altLang="nl-BE" sz="1600" dirty="0" err="1">
                <a:solidFill>
                  <a:srgbClr val="000000"/>
                </a:solidFill>
              </a:rPr>
              <a:t>uit</a:t>
            </a:r>
            <a:r>
              <a:rPr lang="en-GB" altLang="nl-BE" sz="1600" dirty="0">
                <a:solidFill>
                  <a:srgbClr val="000000"/>
                </a:solidFill>
              </a:rPr>
              <a:t> de </a:t>
            </a:r>
            <a:r>
              <a:rPr lang="en-GB" altLang="nl-BE" sz="1600" dirty="0" err="1">
                <a:solidFill>
                  <a:srgbClr val="000000"/>
                </a:solidFill>
              </a:rPr>
              <a:t>koffiemachine</a:t>
            </a:r>
            <a:endParaRPr lang="en-GB" altLang="nl-BE" sz="1600" dirty="0">
              <a:solidFill>
                <a:srgbClr val="000000"/>
              </a:solidFill>
            </a:endParaRPr>
          </a:p>
          <a:p>
            <a:pPr marL="741363" lvl="1" eaLnBrk="1" hangingPunct="1">
              <a:spcBef>
                <a:spcPts val="700"/>
              </a:spcBef>
              <a:buClrTx/>
            </a:pPr>
            <a:r>
              <a:rPr lang="en-GB" altLang="nl-BE" sz="1600" dirty="0" err="1">
                <a:solidFill>
                  <a:srgbClr val="000000"/>
                </a:solidFill>
              </a:rPr>
              <a:t>Uitzonderingen</a:t>
            </a:r>
            <a:endParaRPr lang="en-GB" altLang="nl-BE" sz="1600" dirty="0">
              <a:solidFill>
                <a:srgbClr val="000000"/>
              </a:solidFill>
            </a:endParaRPr>
          </a:p>
          <a:p>
            <a:pPr marL="741363" lvl="1" eaLnBrk="1" hangingPunct="1">
              <a:spcBef>
                <a:spcPts val="700"/>
              </a:spcBef>
              <a:buClrTx/>
            </a:pPr>
            <a:r>
              <a:rPr lang="en-GB" altLang="nl-BE" sz="1600" dirty="0" err="1">
                <a:solidFill>
                  <a:srgbClr val="000000"/>
                </a:solidFill>
              </a:rPr>
              <a:t>Resultaat</a:t>
            </a:r>
            <a:r>
              <a:rPr lang="en-GB" altLang="nl-BE" sz="1600" dirty="0">
                <a:solidFill>
                  <a:srgbClr val="000000"/>
                </a:solidFill>
              </a:rPr>
              <a:t>		De </a:t>
            </a:r>
            <a:r>
              <a:rPr lang="en-GB" altLang="nl-BE" sz="1600" dirty="0" err="1">
                <a:solidFill>
                  <a:srgbClr val="000000"/>
                </a:solidFill>
              </a:rPr>
              <a:t>gebruiker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heeft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een</a:t>
            </a:r>
            <a:r>
              <a:rPr lang="en-GB" altLang="nl-BE" sz="1600" dirty="0">
                <a:solidFill>
                  <a:srgbClr val="000000"/>
                </a:solidFill>
              </a:rPr>
              <a:t> kop vol </a:t>
            </a:r>
            <a:r>
              <a:rPr lang="en-GB" altLang="nl-BE" sz="1600" dirty="0" err="1">
                <a:solidFill>
                  <a:srgbClr val="000000"/>
                </a:solidFill>
              </a:rPr>
              <a:t>zwarte</a:t>
            </a:r>
            <a:r>
              <a:rPr lang="en-GB" altLang="nl-BE" sz="1600" dirty="0">
                <a:solidFill>
                  <a:srgbClr val="000000"/>
                </a:solidFill>
              </a:rPr>
              <a:t> </a:t>
            </a:r>
            <a:r>
              <a:rPr lang="en-GB" altLang="nl-BE" sz="1600" dirty="0" err="1">
                <a:solidFill>
                  <a:srgbClr val="000000"/>
                </a:solidFill>
              </a:rPr>
              <a:t>koffie</a:t>
            </a:r>
            <a:endParaRPr lang="en-GB" altLang="nl-BE" sz="1600" dirty="0">
              <a:solidFill>
                <a:srgbClr val="000000"/>
              </a:solidFill>
            </a:endParaRPr>
          </a:p>
        </p:txBody>
      </p:sp>
      <p:sp>
        <p:nvSpPr>
          <p:cNvPr id="121859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07CA3DFF-5762-4430-9340-437CAA4B2FFA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31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21860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ext Box 1"/>
          <p:cNvSpPr txBox="1">
            <a:spLocks noChangeArrowheads="1"/>
          </p:cNvSpPr>
          <p:nvPr/>
        </p:nvSpPr>
        <p:spPr bwMode="auto">
          <a:xfrm>
            <a:off x="1981200" y="1444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Scenario’s</a:t>
            </a:r>
          </a:p>
        </p:txBody>
      </p:sp>
      <p:sp>
        <p:nvSpPr>
          <p:cNvPr id="123906" name="Text Box 2"/>
          <p:cNvSpPr txBox="1">
            <a:spLocks noChangeArrowheads="1"/>
          </p:cNvSpPr>
          <p:nvPr/>
        </p:nvSpPr>
        <p:spPr bwMode="auto">
          <a:xfrm>
            <a:off x="2063552" y="1196753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68288" indent="-268288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39775" indent="-282575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indent="-227013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7013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7013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7013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7013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7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GB" altLang="nl-BE" sz="2800" err="1">
                <a:solidFill>
                  <a:srgbClr val="000000"/>
                </a:solidFill>
              </a:rPr>
              <a:t>Secundaire</a:t>
            </a:r>
            <a:r>
              <a:rPr lang="en-GB" altLang="nl-BE" sz="2800">
                <a:solidFill>
                  <a:srgbClr val="000000"/>
                </a:solidFill>
              </a:rPr>
              <a:t> scenario's </a:t>
            </a:r>
            <a:r>
              <a:rPr lang="en-GB" altLang="nl-BE" sz="2800" err="1">
                <a:solidFill>
                  <a:srgbClr val="000000"/>
                </a:solidFill>
              </a:rPr>
              <a:t>vinden</a:t>
            </a:r>
            <a:r>
              <a:rPr lang="en-GB" altLang="nl-BE" sz="2800">
                <a:solidFill>
                  <a:srgbClr val="000000"/>
                </a:solidFill>
              </a:rPr>
              <a:t> </a:t>
            </a:r>
          </a:p>
          <a:p>
            <a:pPr lvl="1" eaLnBrk="1" hangingPunct="1">
              <a:spcBef>
                <a:spcPts val="700"/>
              </a:spcBef>
              <a:buFont typeface="Times New Roman" panose="02020603050405020304" pitchFamily="18" charset="0"/>
              <a:buChar char="–"/>
            </a:pPr>
            <a:r>
              <a:rPr lang="en-GB" altLang="nl-BE" sz="1600">
                <a:solidFill>
                  <a:srgbClr val="000000"/>
                </a:solidFill>
              </a:rPr>
              <a:t>Unhappy flow, </a:t>
            </a:r>
            <a:r>
              <a:rPr lang="en-GB" altLang="nl-BE" sz="1600" err="1">
                <a:solidFill>
                  <a:srgbClr val="000000"/>
                </a:solidFill>
              </a:rPr>
              <a:t>alternatieven</a:t>
            </a:r>
            <a:r>
              <a:rPr lang="en-GB" altLang="nl-BE" sz="1600">
                <a:solidFill>
                  <a:srgbClr val="000000"/>
                </a:solidFill>
              </a:rPr>
              <a:t>. </a:t>
            </a:r>
          </a:p>
          <a:p>
            <a:pPr lvl="1" eaLnBrk="1" hangingPunct="1">
              <a:spcBef>
                <a:spcPts val="700"/>
              </a:spcBef>
              <a:buFont typeface="Times New Roman" panose="02020603050405020304" pitchFamily="18" charset="0"/>
              <a:buChar char="–"/>
            </a:pPr>
            <a:r>
              <a:rPr lang="en-GB" altLang="nl-BE" sz="1600" err="1">
                <a:solidFill>
                  <a:srgbClr val="000000"/>
                </a:solidFill>
              </a:rPr>
              <a:t>Vinden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en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prioritiseren</a:t>
            </a:r>
            <a:r>
              <a:rPr lang="en-GB" altLang="nl-BE" sz="1600">
                <a:solidFill>
                  <a:srgbClr val="000000"/>
                </a:solidFill>
              </a:rPr>
              <a:t>. </a:t>
            </a:r>
            <a:r>
              <a:rPr lang="en-GB" altLang="nl-BE" sz="1600" err="1">
                <a:solidFill>
                  <a:srgbClr val="000000"/>
                </a:solidFill>
              </a:rPr>
              <a:t>Bv</a:t>
            </a:r>
            <a:r>
              <a:rPr lang="en-GB" altLang="nl-BE" sz="1600">
                <a:solidFill>
                  <a:srgbClr val="000000"/>
                </a:solidFill>
              </a:rPr>
              <a:t> : </a:t>
            </a:r>
            <a:r>
              <a:rPr lang="en-GB" altLang="nl-BE" sz="1600" err="1">
                <a:solidFill>
                  <a:srgbClr val="000000"/>
                </a:solidFill>
              </a:rPr>
              <a:t>Zwarte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koffie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maken</a:t>
            </a:r>
            <a:endParaRPr lang="en-GB" altLang="nl-BE" sz="1600">
              <a:solidFill>
                <a:srgbClr val="000000"/>
              </a:solidFill>
            </a:endParaRPr>
          </a:p>
          <a:p>
            <a:pPr marL="741363" lvl="1" eaLnBrk="1" hangingPunct="1">
              <a:spcBef>
                <a:spcPts val="700"/>
              </a:spcBef>
              <a:buClrTx/>
            </a:pPr>
            <a:r>
              <a:rPr lang="en-GB" altLang="nl-BE" sz="1600" err="1">
                <a:solidFill>
                  <a:srgbClr val="000000"/>
                </a:solidFill>
              </a:rPr>
              <a:t>Naam</a:t>
            </a:r>
            <a:r>
              <a:rPr lang="en-GB" altLang="nl-BE" sz="1600">
                <a:solidFill>
                  <a:srgbClr val="000000"/>
                </a:solidFill>
              </a:rPr>
              <a:t>: 		</a:t>
            </a:r>
            <a:r>
              <a:rPr lang="en-GB" altLang="nl-BE" sz="1600" err="1">
                <a:solidFill>
                  <a:srgbClr val="000000"/>
                </a:solidFill>
              </a:rPr>
              <a:t>Zwarte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koffie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nemen</a:t>
            </a:r>
            <a:r>
              <a:rPr lang="en-GB" altLang="nl-BE" sz="1600">
                <a:solidFill>
                  <a:srgbClr val="000000"/>
                </a:solidFill>
              </a:rPr>
              <a:t> (UC005)</a:t>
            </a:r>
          </a:p>
          <a:p>
            <a:pPr marL="741363" lvl="1" eaLnBrk="1" hangingPunct="1">
              <a:spcBef>
                <a:spcPts val="700"/>
              </a:spcBef>
              <a:buClrTx/>
            </a:pPr>
            <a:r>
              <a:rPr lang="en-GB" altLang="nl-BE" sz="1600" err="1">
                <a:solidFill>
                  <a:srgbClr val="000000"/>
                </a:solidFill>
              </a:rPr>
              <a:t>Samenvatting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Gebruiker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neemt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een</a:t>
            </a:r>
            <a:r>
              <a:rPr lang="en-GB" altLang="nl-BE" sz="1600">
                <a:solidFill>
                  <a:srgbClr val="000000"/>
                </a:solidFill>
              </a:rPr>
              <a:t> kop </a:t>
            </a:r>
            <a:r>
              <a:rPr lang="en-GB" altLang="nl-BE" sz="1600" err="1">
                <a:solidFill>
                  <a:srgbClr val="000000"/>
                </a:solidFill>
              </a:rPr>
              <a:t>zwarte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koffie</a:t>
            </a:r>
            <a:endParaRPr lang="en-GB" altLang="nl-BE" sz="1600">
              <a:solidFill>
                <a:srgbClr val="000000"/>
              </a:solidFill>
            </a:endParaRPr>
          </a:p>
          <a:p>
            <a:pPr marL="741363" lvl="1" eaLnBrk="1" hangingPunct="1">
              <a:spcBef>
                <a:spcPts val="700"/>
              </a:spcBef>
              <a:buClrTx/>
            </a:pPr>
            <a:r>
              <a:rPr lang="en-GB" altLang="nl-BE" sz="1600">
                <a:solidFill>
                  <a:srgbClr val="000000"/>
                </a:solidFill>
              </a:rPr>
              <a:t>Actors		</a:t>
            </a:r>
            <a:r>
              <a:rPr lang="en-GB" altLang="nl-BE" sz="1600" err="1">
                <a:solidFill>
                  <a:srgbClr val="000000"/>
                </a:solidFill>
              </a:rPr>
              <a:t>Gebruiker</a:t>
            </a:r>
            <a:endParaRPr lang="en-GB" altLang="nl-BE" sz="1600">
              <a:solidFill>
                <a:srgbClr val="000000"/>
              </a:solidFill>
            </a:endParaRPr>
          </a:p>
          <a:p>
            <a:pPr marL="741363" lvl="1" eaLnBrk="1" hangingPunct="1">
              <a:spcBef>
                <a:spcPts val="700"/>
              </a:spcBef>
              <a:buClrTx/>
            </a:pPr>
            <a:r>
              <a:rPr lang="en-GB" altLang="nl-BE" sz="1600" err="1">
                <a:solidFill>
                  <a:srgbClr val="000000"/>
                </a:solidFill>
              </a:rPr>
              <a:t>Aannamen</a:t>
            </a:r>
            <a:r>
              <a:rPr lang="en-GB" altLang="nl-BE" sz="1600">
                <a:solidFill>
                  <a:srgbClr val="000000"/>
                </a:solidFill>
              </a:rPr>
              <a:t>	De </a:t>
            </a:r>
            <a:r>
              <a:rPr lang="en-GB" altLang="nl-BE" sz="1600" err="1">
                <a:solidFill>
                  <a:srgbClr val="000000"/>
                </a:solidFill>
              </a:rPr>
              <a:t>koffiemachine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staat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aan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en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werkt</a:t>
            </a:r>
            <a:endParaRPr lang="en-GB" altLang="nl-BE" sz="1600">
              <a:solidFill>
                <a:srgbClr val="000000"/>
              </a:solidFill>
            </a:endParaRPr>
          </a:p>
          <a:p>
            <a:pPr marL="741363" lvl="1" eaLnBrk="1" hangingPunct="1">
              <a:spcBef>
                <a:spcPts val="700"/>
              </a:spcBef>
              <a:buClrTx/>
            </a:pPr>
            <a:r>
              <a:rPr lang="en-GB" altLang="nl-BE" sz="1600" err="1">
                <a:solidFill>
                  <a:srgbClr val="000000"/>
                </a:solidFill>
              </a:rPr>
              <a:t>Beschrijving</a:t>
            </a:r>
            <a:r>
              <a:rPr lang="en-GB" altLang="nl-BE" sz="1600">
                <a:solidFill>
                  <a:srgbClr val="000000"/>
                </a:solidFill>
              </a:rPr>
              <a:t>	1. De </a:t>
            </a:r>
            <a:r>
              <a:rPr lang="en-GB" altLang="nl-BE" sz="1600" err="1">
                <a:solidFill>
                  <a:srgbClr val="000000"/>
                </a:solidFill>
              </a:rPr>
              <a:t>gebruiker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zet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zijn</a:t>
            </a:r>
            <a:r>
              <a:rPr lang="en-GB" altLang="nl-BE" sz="1600">
                <a:solidFill>
                  <a:srgbClr val="000000"/>
                </a:solidFill>
              </a:rPr>
              <a:t> kop in de </a:t>
            </a:r>
            <a:r>
              <a:rPr lang="en-GB" altLang="nl-BE" sz="1600" err="1">
                <a:solidFill>
                  <a:srgbClr val="000000"/>
                </a:solidFill>
              </a:rPr>
              <a:t>koffiemachine</a:t>
            </a:r>
            <a:endParaRPr lang="en-GB" altLang="nl-BE" sz="1600">
              <a:solidFill>
                <a:srgbClr val="000000"/>
              </a:solidFill>
            </a:endParaRPr>
          </a:p>
          <a:p>
            <a:pPr lvl="4" eaLnBrk="1" hangingPunct="1">
              <a:spcBef>
                <a:spcPts val="700"/>
              </a:spcBef>
              <a:buClrTx/>
            </a:pPr>
            <a:r>
              <a:rPr lang="en-GB" altLang="nl-BE" sz="1600">
                <a:solidFill>
                  <a:srgbClr val="000000"/>
                </a:solidFill>
              </a:rPr>
              <a:t>2. De </a:t>
            </a:r>
            <a:r>
              <a:rPr lang="en-GB" altLang="nl-BE" sz="1600" err="1">
                <a:solidFill>
                  <a:srgbClr val="000000"/>
                </a:solidFill>
              </a:rPr>
              <a:t>gebruiker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kiest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voor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zwarte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koffie</a:t>
            </a:r>
            <a:endParaRPr lang="en-GB" altLang="nl-BE" sz="1600">
              <a:solidFill>
                <a:srgbClr val="000000"/>
              </a:solidFill>
            </a:endParaRPr>
          </a:p>
          <a:p>
            <a:pPr lvl="4" eaLnBrk="1" hangingPunct="1">
              <a:spcBef>
                <a:spcPts val="700"/>
              </a:spcBef>
              <a:buClrTx/>
            </a:pPr>
            <a:r>
              <a:rPr lang="en-GB" altLang="nl-BE" sz="1600">
                <a:solidFill>
                  <a:srgbClr val="000000"/>
                </a:solidFill>
              </a:rPr>
              <a:t>3. De </a:t>
            </a:r>
            <a:r>
              <a:rPr lang="en-GB" altLang="nl-BE" sz="1600" err="1">
                <a:solidFill>
                  <a:srgbClr val="000000"/>
                </a:solidFill>
              </a:rPr>
              <a:t>gebruiker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neemt</a:t>
            </a:r>
            <a:r>
              <a:rPr lang="en-GB" altLang="nl-BE" sz="1600">
                <a:solidFill>
                  <a:srgbClr val="000000"/>
                </a:solidFill>
              </a:rPr>
              <a:t> de </a:t>
            </a:r>
            <a:r>
              <a:rPr lang="en-GB" altLang="nl-BE" sz="1600" err="1">
                <a:solidFill>
                  <a:srgbClr val="000000"/>
                </a:solidFill>
              </a:rPr>
              <a:t>volle</a:t>
            </a:r>
            <a:r>
              <a:rPr lang="en-GB" altLang="nl-BE" sz="1600">
                <a:solidFill>
                  <a:srgbClr val="000000"/>
                </a:solidFill>
              </a:rPr>
              <a:t> kop </a:t>
            </a:r>
            <a:r>
              <a:rPr lang="en-GB" altLang="nl-BE" sz="1600" err="1">
                <a:solidFill>
                  <a:srgbClr val="000000"/>
                </a:solidFill>
              </a:rPr>
              <a:t>uit</a:t>
            </a:r>
            <a:r>
              <a:rPr lang="en-GB" altLang="nl-BE" sz="1600">
                <a:solidFill>
                  <a:srgbClr val="000000"/>
                </a:solidFill>
              </a:rPr>
              <a:t> de </a:t>
            </a:r>
            <a:r>
              <a:rPr lang="en-GB" altLang="nl-BE" sz="1600" err="1">
                <a:solidFill>
                  <a:srgbClr val="000000"/>
                </a:solidFill>
              </a:rPr>
              <a:t>koffiemachine</a:t>
            </a:r>
            <a:endParaRPr lang="en-GB" altLang="nl-BE" sz="1600">
              <a:solidFill>
                <a:srgbClr val="000000"/>
              </a:solidFill>
            </a:endParaRPr>
          </a:p>
          <a:p>
            <a:pPr marL="741363" lvl="1" eaLnBrk="1" hangingPunct="1">
              <a:spcBef>
                <a:spcPts val="700"/>
              </a:spcBef>
              <a:buClrTx/>
            </a:pPr>
            <a:r>
              <a:rPr lang="en-GB" altLang="nl-BE" sz="1600" err="1">
                <a:solidFill>
                  <a:srgbClr val="000000"/>
                </a:solidFill>
              </a:rPr>
              <a:t>Uitzonderingen</a:t>
            </a:r>
            <a:endParaRPr lang="en-GB" altLang="nl-BE" sz="1600">
              <a:solidFill>
                <a:srgbClr val="000000"/>
              </a:solidFill>
            </a:endParaRPr>
          </a:p>
          <a:p>
            <a:pPr lvl="4" eaLnBrk="1" hangingPunct="1">
              <a:spcBef>
                <a:spcPts val="700"/>
              </a:spcBef>
              <a:buClrTx/>
            </a:pPr>
            <a:r>
              <a:rPr lang="en-GB" altLang="nl-BE" sz="1600">
                <a:solidFill>
                  <a:srgbClr val="000000"/>
                </a:solidFill>
              </a:rPr>
              <a:t>1A [</a:t>
            </a:r>
            <a:r>
              <a:rPr lang="en-GB" altLang="nl-BE" sz="1600" err="1">
                <a:solidFill>
                  <a:srgbClr val="000000"/>
                </a:solidFill>
              </a:rPr>
              <a:t>geen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koffiekoppen</a:t>
            </a:r>
            <a:r>
              <a:rPr lang="en-GB" altLang="nl-BE" sz="1600">
                <a:solidFill>
                  <a:srgbClr val="000000"/>
                </a:solidFill>
              </a:rPr>
              <a:t>] </a:t>
            </a:r>
            <a:r>
              <a:rPr lang="en-GB" altLang="nl-BE" sz="1600" err="1">
                <a:solidFill>
                  <a:srgbClr val="000000"/>
                </a:solidFill>
              </a:rPr>
              <a:t>Er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zijn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geen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koffiekoppen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meer</a:t>
            </a:r>
            <a:endParaRPr lang="en-GB" altLang="nl-BE" sz="1600">
              <a:solidFill>
                <a:srgbClr val="000000"/>
              </a:solidFill>
            </a:endParaRPr>
          </a:p>
          <a:p>
            <a:pPr lvl="4" eaLnBrk="1" hangingPunct="1">
              <a:spcBef>
                <a:spcPts val="700"/>
              </a:spcBef>
              <a:buClrTx/>
            </a:pPr>
            <a:r>
              <a:rPr lang="en-GB" altLang="nl-BE" sz="1600">
                <a:solidFill>
                  <a:srgbClr val="000000"/>
                </a:solidFill>
              </a:rPr>
              <a:t>2A [</a:t>
            </a:r>
            <a:r>
              <a:rPr lang="en-GB" altLang="nl-BE" sz="1600" err="1">
                <a:solidFill>
                  <a:srgbClr val="000000"/>
                </a:solidFill>
              </a:rPr>
              <a:t>Fout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koffiebonen</a:t>
            </a:r>
            <a:r>
              <a:rPr lang="en-GB" altLang="nl-BE" sz="1600">
                <a:solidFill>
                  <a:srgbClr val="000000"/>
                </a:solidFill>
              </a:rPr>
              <a:t>] </a:t>
            </a:r>
            <a:r>
              <a:rPr lang="en-GB" altLang="nl-BE" sz="1600" err="1">
                <a:solidFill>
                  <a:srgbClr val="000000"/>
                </a:solidFill>
              </a:rPr>
              <a:t>Er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zijn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niet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genoeg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koffiebonen</a:t>
            </a:r>
            <a:r>
              <a:rPr lang="en-GB" altLang="nl-BE" sz="1600">
                <a:solidFill>
                  <a:srgbClr val="000000"/>
                </a:solidFill>
              </a:rPr>
              <a:t> in de machine</a:t>
            </a:r>
          </a:p>
          <a:p>
            <a:pPr lvl="4" eaLnBrk="1" hangingPunct="1">
              <a:spcBef>
                <a:spcPts val="700"/>
              </a:spcBef>
              <a:buClrTx/>
            </a:pPr>
            <a:r>
              <a:rPr lang="en-GB" altLang="nl-BE" sz="1600">
                <a:solidFill>
                  <a:srgbClr val="000000"/>
                </a:solidFill>
              </a:rPr>
              <a:t>2B [</a:t>
            </a:r>
            <a:r>
              <a:rPr lang="en-GB" altLang="nl-BE" sz="1600" err="1">
                <a:solidFill>
                  <a:srgbClr val="000000"/>
                </a:solidFill>
              </a:rPr>
              <a:t>Fout</a:t>
            </a:r>
            <a:r>
              <a:rPr lang="en-GB" altLang="nl-BE" sz="1600">
                <a:solidFill>
                  <a:srgbClr val="000000"/>
                </a:solidFill>
              </a:rPr>
              <a:t> water] </a:t>
            </a:r>
            <a:r>
              <a:rPr lang="en-GB" altLang="nl-BE" sz="1600" err="1">
                <a:solidFill>
                  <a:srgbClr val="000000"/>
                </a:solidFill>
              </a:rPr>
              <a:t>Er</a:t>
            </a:r>
            <a:r>
              <a:rPr lang="en-GB" altLang="nl-BE" sz="1600">
                <a:solidFill>
                  <a:srgbClr val="000000"/>
                </a:solidFill>
              </a:rPr>
              <a:t> is </a:t>
            </a:r>
            <a:r>
              <a:rPr lang="en-GB" altLang="nl-BE" sz="1600" err="1">
                <a:solidFill>
                  <a:srgbClr val="000000"/>
                </a:solidFill>
              </a:rPr>
              <a:t>niet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genoeg</a:t>
            </a:r>
            <a:r>
              <a:rPr lang="en-GB" altLang="nl-BE" sz="1600">
                <a:solidFill>
                  <a:srgbClr val="000000"/>
                </a:solidFill>
              </a:rPr>
              <a:t> water</a:t>
            </a:r>
          </a:p>
          <a:p>
            <a:pPr lvl="1" eaLnBrk="1" hangingPunct="1">
              <a:spcBef>
                <a:spcPts val="700"/>
              </a:spcBef>
              <a:buFont typeface="Times New Roman" panose="02020603050405020304" pitchFamily="18" charset="0"/>
              <a:buChar char="–"/>
            </a:pPr>
            <a:r>
              <a:rPr lang="en-GB" altLang="nl-BE" sz="1600" err="1">
                <a:solidFill>
                  <a:srgbClr val="000000"/>
                </a:solidFill>
              </a:rPr>
              <a:t>Resultaat</a:t>
            </a:r>
            <a:r>
              <a:rPr lang="en-GB" altLang="nl-BE" sz="1600">
                <a:solidFill>
                  <a:srgbClr val="000000"/>
                </a:solidFill>
              </a:rPr>
              <a:t>		De </a:t>
            </a:r>
            <a:r>
              <a:rPr lang="en-GB" altLang="nl-BE" sz="1600" err="1">
                <a:solidFill>
                  <a:srgbClr val="000000"/>
                </a:solidFill>
              </a:rPr>
              <a:t>gebruiker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heeft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een</a:t>
            </a:r>
            <a:r>
              <a:rPr lang="en-GB" altLang="nl-BE" sz="1600">
                <a:solidFill>
                  <a:srgbClr val="000000"/>
                </a:solidFill>
              </a:rPr>
              <a:t> kop </a:t>
            </a:r>
            <a:r>
              <a:rPr lang="en-GB" altLang="nl-BE" sz="1600" err="1">
                <a:solidFill>
                  <a:srgbClr val="000000"/>
                </a:solidFill>
              </a:rPr>
              <a:t>vol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zwarte</a:t>
            </a:r>
            <a:r>
              <a:rPr lang="en-GB" altLang="nl-BE" sz="1600">
                <a:solidFill>
                  <a:srgbClr val="000000"/>
                </a:solidFill>
              </a:rPr>
              <a:t> </a:t>
            </a:r>
            <a:r>
              <a:rPr lang="en-GB" altLang="nl-BE" sz="1600" err="1">
                <a:solidFill>
                  <a:srgbClr val="000000"/>
                </a:solidFill>
              </a:rPr>
              <a:t>koffie</a:t>
            </a:r>
            <a:endParaRPr lang="en-GB" altLang="nl-BE" sz="1600">
              <a:solidFill>
                <a:srgbClr val="000000"/>
              </a:solidFill>
            </a:endParaRPr>
          </a:p>
        </p:txBody>
      </p:sp>
      <p:sp>
        <p:nvSpPr>
          <p:cNvPr id="123907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15A4A907-3AC9-4185-AB1A-47F2E0A591E8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32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23908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ext Box 1"/>
          <p:cNvSpPr txBox="1">
            <a:spLocks noChangeArrowheads="1"/>
          </p:cNvSpPr>
          <p:nvPr/>
        </p:nvSpPr>
        <p:spPr bwMode="auto">
          <a:xfrm>
            <a:off x="1981200" y="1444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>
                <a:solidFill>
                  <a:srgbClr val="C0504D"/>
                </a:solidFill>
              </a:rPr>
              <a:t>Use Case diagram</a:t>
            </a:r>
          </a:p>
        </p:txBody>
      </p:sp>
      <p:sp>
        <p:nvSpPr>
          <p:cNvPr id="124930" name="Text Box 2"/>
          <p:cNvSpPr txBox="1">
            <a:spLocks noChangeArrowheads="1"/>
          </p:cNvSpPr>
          <p:nvPr/>
        </p:nvSpPr>
        <p:spPr bwMode="auto">
          <a:xfrm>
            <a:off x="1981200" y="1563688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68288" indent="-268288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1363" indent="-282575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indent="-227013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7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GB" altLang="nl-BE" sz="2800">
                <a:solidFill>
                  <a:srgbClr val="000000"/>
                </a:solidFill>
              </a:rPr>
              <a:t>Secundaire scenario's uitschrijven </a:t>
            </a:r>
          </a:p>
          <a:p>
            <a:pPr lvl="1" eaLnBrk="1" hangingPunct="1">
              <a:spcBef>
                <a:spcPts val="700"/>
              </a:spcBef>
              <a:buClrTx/>
            </a:pPr>
            <a:r>
              <a:rPr lang="en-GB" altLang="nl-BE" sz="1600" b="1">
                <a:solidFill>
                  <a:srgbClr val="000000"/>
                </a:solidFill>
              </a:rPr>
              <a:t>Alternatief scenario 1</a:t>
            </a:r>
          </a:p>
          <a:p>
            <a:pPr lvl="1" eaLnBrk="1" hangingPunct="1">
              <a:spcBef>
                <a:spcPts val="700"/>
              </a:spcBef>
              <a:buClrTx/>
            </a:pPr>
            <a:r>
              <a:rPr lang="en-GB" altLang="nl-BE" sz="1600">
                <a:solidFill>
                  <a:srgbClr val="000000"/>
                </a:solidFill>
              </a:rPr>
              <a:t>AS 1A</a:t>
            </a:r>
          </a:p>
          <a:p>
            <a:pPr lvl="2" eaLnBrk="1" hangingPunct="1">
              <a:spcBef>
                <a:spcPts val="700"/>
              </a:spcBef>
              <a:buClrTx/>
            </a:pPr>
            <a:r>
              <a:rPr lang="en-GB" altLang="nl-BE" sz="1600">
                <a:solidFill>
                  <a:srgbClr val="000000"/>
                </a:solidFill>
              </a:rPr>
              <a:t>		1. De gebruiker haalt een lege koffiekop</a:t>
            </a:r>
          </a:p>
          <a:p>
            <a:pPr lvl="2" eaLnBrk="1" hangingPunct="1">
              <a:spcBef>
                <a:spcPts val="700"/>
              </a:spcBef>
              <a:buClrTx/>
            </a:pPr>
            <a:r>
              <a:rPr lang="en-GB" altLang="nl-BE" sz="1600">
                <a:solidFill>
                  <a:srgbClr val="000000"/>
                </a:solidFill>
              </a:rPr>
              <a:t>		2. We volgen the primary scenario vanaf stap 1</a:t>
            </a:r>
          </a:p>
          <a:p>
            <a:pPr lvl="1" eaLnBrk="1" hangingPunct="1">
              <a:spcBef>
                <a:spcPts val="700"/>
              </a:spcBef>
              <a:buClrTx/>
            </a:pPr>
            <a:r>
              <a:rPr lang="en-GB" altLang="nl-BE" sz="1600" b="1">
                <a:solidFill>
                  <a:srgbClr val="000000"/>
                </a:solidFill>
              </a:rPr>
              <a:t>	    </a:t>
            </a:r>
          </a:p>
          <a:p>
            <a:pPr lvl="1" eaLnBrk="1" hangingPunct="1">
              <a:spcBef>
                <a:spcPts val="700"/>
              </a:spcBef>
              <a:buClrTx/>
            </a:pPr>
            <a:r>
              <a:rPr lang="en-GB" altLang="nl-BE" sz="1600" b="1">
                <a:solidFill>
                  <a:srgbClr val="000000"/>
                </a:solidFill>
              </a:rPr>
              <a:t>	    Alternatief scenario 2</a:t>
            </a:r>
          </a:p>
          <a:p>
            <a:pPr lvl="1" eaLnBrk="1" hangingPunct="1">
              <a:spcBef>
                <a:spcPts val="700"/>
              </a:spcBef>
              <a:buClrTx/>
            </a:pPr>
            <a:r>
              <a:rPr lang="en-GB" altLang="nl-BE" sz="1600">
                <a:solidFill>
                  <a:srgbClr val="000000"/>
                </a:solidFill>
              </a:rPr>
              <a:t>	    AS 2A</a:t>
            </a:r>
          </a:p>
          <a:p>
            <a:pPr lvl="1" eaLnBrk="1" hangingPunct="1">
              <a:spcBef>
                <a:spcPts val="700"/>
              </a:spcBef>
              <a:buClrTx/>
            </a:pPr>
            <a:r>
              <a:rPr lang="en-GB" altLang="nl-BE" sz="1600">
                <a:solidFill>
                  <a:srgbClr val="000000"/>
                </a:solidFill>
              </a:rPr>
              <a:t>	   	1. De koffiemachine geeft een foutmelding over het tekort aan koffiebonen</a:t>
            </a:r>
          </a:p>
          <a:p>
            <a:pPr lvl="1" eaLnBrk="1" hangingPunct="1">
              <a:spcBef>
                <a:spcPts val="700"/>
              </a:spcBef>
              <a:buClrTx/>
            </a:pPr>
            <a:r>
              <a:rPr lang="en-GB" altLang="nl-BE" sz="1600">
                <a:solidFill>
                  <a:srgbClr val="000000"/>
                </a:solidFill>
              </a:rPr>
              <a:t>	    	2. De gebruiker vult de bak van de koffiebonen</a:t>
            </a:r>
          </a:p>
          <a:p>
            <a:pPr lvl="1" eaLnBrk="1" hangingPunct="1">
              <a:spcBef>
                <a:spcPts val="700"/>
              </a:spcBef>
              <a:buClrTx/>
            </a:pPr>
            <a:r>
              <a:rPr lang="en-GB" altLang="nl-BE" sz="1600">
                <a:solidFill>
                  <a:srgbClr val="000000"/>
                </a:solidFill>
              </a:rPr>
              <a:t>		3. We volgen the primary scenario vanaf stap 1 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32A0E5E0-6AE7-4E04-9DE8-655D4A87C9F2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33</a:t>
            </a:fld>
            <a:endParaRPr lang="en-GB" altLang="nl-BE" sz="1100" dirty="0">
              <a:solidFill>
                <a:srgbClr val="000000"/>
              </a:solidFill>
            </a:endParaRPr>
          </a:p>
        </p:txBody>
      </p:sp>
      <p:sp>
        <p:nvSpPr>
          <p:cNvPr id="124932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24933" name="Text Box 5"/>
          <p:cNvSpPr txBox="1">
            <a:spLocks noChangeArrowheads="1"/>
          </p:cNvSpPr>
          <p:nvPr/>
        </p:nvSpPr>
        <p:spPr bwMode="auto">
          <a:xfrm>
            <a:off x="1562100" y="344011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7658100" y="954087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F1A49C34-0E37-4331-9C5D-494663928018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33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24935" name="Text Box 7"/>
          <p:cNvSpPr txBox="1">
            <a:spLocks noChangeArrowheads="1"/>
          </p:cNvSpPr>
          <p:nvPr/>
        </p:nvSpPr>
        <p:spPr bwMode="auto">
          <a:xfrm>
            <a:off x="7842250" y="976630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ext Box 1"/>
          <p:cNvSpPr txBox="1">
            <a:spLocks noChangeArrowheads="1"/>
          </p:cNvSpPr>
          <p:nvPr/>
        </p:nvSpPr>
        <p:spPr bwMode="auto">
          <a:xfrm>
            <a:off x="1981200" y="1444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>
                <a:solidFill>
                  <a:srgbClr val="C0504D"/>
                </a:solidFill>
              </a:rPr>
              <a:t>Case: Use Case diagram</a:t>
            </a:r>
          </a:p>
        </p:txBody>
      </p:sp>
      <p:sp>
        <p:nvSpPr>
          <p:cNvPr id="125954" name="Text Box 2"/>
          <p:cNvSpPr txBox="1">
            <a:spLocks noChangeArrowheads="1"/>
          </p:cNvSpPr>
          <p:nvPr/>
        </p:nvSpPr>
        <p:spPr bwMode="auto">
          <a:xfrm>
            <a:off x="2438400" y="1287464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87338" indent="-268288"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700"/>
              </a:spcBef>
              <a:buClrTx/>
            </a:pPr>
            <a:r>
              <a:rPr lang="en-GB" altLang="nl-BE" sz="4000" err="1">
                <a:solidFill>
                  <a:srgbClr val="000000"/>
                </a:solidFill>
              </a:rPr>
              <a:t>Zie</a:t>
            </a:r>
            <a:r>
              <a:rPr lang="en-GB" altLang="nl-BE" sz="4000">
                <a:solidFill>
                  <a:srgbClr val="000000"/>
                </a:solidFill>
              </a:rPr>
              <a:t> </a:t>
            </a:r>
            <a:r>
              <a:rPr lang="en-GB" altLang="nl-BE" sz="4000" err="1">
                <a:solidFill>
                  <a:srgbClr val="000000"/>
                </a:solidFill>
              </a:rPr>
              <a:t>uitgebreid</a:t>
            </a:r>
            <a:r>
              <a:rPr lang="en-GB" altLang="nl-BE" sz="4000">
                <a:solidFill>
                  <a:srgbClr val="000000"/>
                </a:solidFill>
              </a:rPr>
              <a:t> </a:t>
            </a:r>
            <a:r>
              <a:rPr lang="en-GB" altLang="nl-BE" sz="4000" err="1">
                <a:solidFill>
                  <a:srgbClr val="000000"/>
                </a:solidFill>
              </a:rPr>
              <a:t>voorbeeld</a:t>
            </a:r>
            <a:r>
              <a:rPr lang="en-GB" altLang="nl-BE" sz="4000">
                <a:solidFill>
                  <a:srgbClr val="000000"/>
                </a:solidFill>
              </a:rPr>
              <a:t> in  </a:t>
            </a:r>
            <a:r>
              <a:rPr lang="en-GB" altLang="nl-BE" sz="4000" err="1">
                <a:solidFill>
                  <a:srgbClr val="000000"/>
                </a:solidFill>
              </a:rPr>
              <a:t>boek</a:t>
            </a:r>
            <a:endParaRPr lang="en-GB" altLang="nl-BE" sz="4000">
              <a:solidFill>
                <a:srgbClr val="000000"/>
              </a:solidFill>
            </a:endParaRPr>
          </a:p>
        </p:txBody>
      </p:sp>
      <p:sp>
        <p:nvSpPr>
          <p:cNvPr id="125955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7940B46A-DC70-49A5-A351-197BB2385F1C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34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25956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  <p:pic>
        <p:nvPicPr>
          <p:cNvPr id="57348" name="Picture 4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018" y="2325151"/>
            <a:ext cx="4805964" cy="371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17E0D-307C-A741-B779-C16B00DA7191}"/>
              </a:ext>
            </a:extLst>
          </p:cNvPr>
          <p:cNvSpPr txBox="1"/>
          <p:nvPr/>
        </p:nvSpPr>
        <p:spPr>
          <a:xfrm>
            <a:off x="3181251" y="2204864"/>
            <a:ext cx="633670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BE" sz="11500"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Vragen</a:t>
            </a:r>
            <a:r>
              <a:rPr lang="en-BE" sz="11500">
                <a:latin typeface="Algerian" pitchFamily="82" charset="77"/>
                <a:ea typeface="Ayuthaya" pitchFamily="2" charset="-34"/>
                <a:cs typeface="Ayuthaya" pitchFamily="2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7901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1981200" y="141287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Use Case diagram</a:t>
            </a:r>
          </a:p>
        </p:txBody>
      </p:sp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06395B3-4F13-4F4E-BFA4-EA18DCB1370D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4</a:t>
            </a:fld>
            <a:endParaRPr lang="en-GB" altLang="nl-BE" sz="1100" dirty="0">
              <a:solidFill>
                <a:srgbClr val="000000"/>
              </a:solidFill>
            </a:endParaRPr>
          </a:p>
        </p:txBody>
      </p:sp>
      <p:sp>
        <p:nvSpPr>
          <p:cNvPr id="97283" name="Text Box 3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 dirty="0">
              <a:solidFill>
                <a:srgbClr val="000000"/>
              </a:solidFill>
            </a:endParaRPr>
          </a:p>
        </p:txBody>
      </p:sp>
      <p:grpSp>
        <p:nvGrpSpPr>
          <p:cNvPr id="97284" name="Group 4"/>
          <p:cNvGrpSpPr>
            <a:grpSpLocks/>
          </p:cNvGrpSpPr>
          <p:nvPr/>
        </p:nvGrpSpPr>
        <p:grpSpPr bwMode="auto">
          <a:xfrm>
            <a:off x="1775520" y="1298092"/>
            <a:ext cx="8795251" cy="4991199"/>
            <a:chOff x="964" y="1480"/>
            <a:chExt cx="3343" cy="1756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97285" name="Rectangle 5"/>
            <p:cNvSpPr>
              <a:spLocks noChangeArrowheads="1"/>
            </p:cNvSpPr>
            <p:nvPr/>
          </p:nvSpPr>
          <p:spPr bwMode="auto">
            <a:xfrm>
              <a:off x="1066" y="1480"/>
              <a:ext cx="1122" cy="1756"/>
            </a:xfrm>
            <a:prstGeom prst="rect">
              <a:avLst/>
            </a:prstGeom>
            <a:solidFill>
              <a:srgbClr val="FFFFFF"/>
            </a:solidFill>
            <a:ln w="25560" cap="sq">
              <a:solidFill>
                <a:srgbClr val="C050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7286" name="Rectangle 6"/>
            <p:cNvSpPr>
              <a:spLocks noChangeArrowheads="1"/>
            </p:cNvSpPr>
            <p:nvPr/>
          </p:nvSpPr>
          <p:spPr bwMode="auto">
            <a:xfrm>
              <a:off x="2291" y="1480"/>
              <a:ext cx="940" cy="1756"/>
            </a:xfrm>
            <a:prstGeom prst="rect">
              <a:avLst/>
            </a:prstGeom>
            <a:solidFill>
              <a:srgbClr val="FFFFFF"/>
            </a:solidFill>
            <a:ln w="25560" cap="sq">
              <a:solidFill>
                <a:srgbClr val="C050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7287" name="Rectangle 7"/>
            <p:cNvSpPr>
              <a:spLocks noChangeArrowheads="1"/>
            </p:cNvSpPr>
            <p:nvPr/>
          </p:nvSpPr>
          <p:spPr bwMode="auto">
            <a:xfrm>
              <a:off x="3333" y="1480"/>
              <a:ext cx="895" cy="1756"/>
            </a:xfrm>
            <a:prstGeom prst="rect">
              <a:avLst/>
            </a:prstGeom>
            <a:solidFill>
              <a:srgbClr val="FFFFFF"/>
            </a:solidFill>
            <a:ln w="25560" cap="sq">
              <a:solidFill>
                <a:srgbClr val="C050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7288" name="Oval 8"/>
            <p:cNvSpPr>
              <a:spLocks noChangeArrowheads="1"/>
            </p:cNvSpPr>
            <p:nvPr/>
          </p:nvSpPr>
          <p:spPr bwMode="auto">
            <a:xfrm>
              <a:off x="964" y="1974"/>
              <a:ext cx="3343" cy="623"/>
            </a:xfrm>
            <a:prstGeom prst="ellipse">
              <a:avLst/>
            </a:prstGeom>
            <a:gradFill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25560" cap="sq">
              <a:solidFill>
                <a:srgbClr val="385D8A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97289" name="Text Box 9"/>
            <p:cNvSpPr txBox="1">
              <a:spLocks noChangeArrowheads="1"/>
            </p:cNvSpPr>
            <p:nvPr/>
          </p:nvSpPr>
          <p:spPr bwMode="auto">
            <a:xfrm>
              <a:off x="2161" y="2143"/>
              <a:ext cx="107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1250"/>
                </a:spcBef>
                <a:buClrTx/>
              </a:pPr>
              <a:r>
                <a:rPr lang="en-GB" altLang="nl-BE" sz="3600" dirty="0">
                  <a:solidFill>
                    <a:schemeClr val="bg1"/>
                  </a:solidFill>
                </a:rPr>
                <a:t>Use Case</a:t>
              </a:r>
            </a:p>
          </p:txBody>
        </p:sp>
        <p:sp>
          <p:nvSpPr>
            <p:cNvPr id="97290" name="Text Box 10"/>
            <p:cNvSpPr txBox="1">
              <a:spLocks noChangeArrowheads="1"/>
            </p:cNvSpPr>
            <p:nvPr/>
          </p:nvSpPr>
          <p:spPr bwMode="auto">
            <a:xfrm>
              <a:off x="1202" y="1571"/>
              <a:ext cx="713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1125"/>
                </a:spcBef>
                <a:buClrTx/>
              </a:pPr>
              <a:r>
                <a:rPr lang="en-GB" altLang="nl-BE" sz="2800" dirty="0">
                  <a:solidFill>
                    <a:srgbClr val="000000"/>
                  </a:solidFill>
                </a:rPr>
                <a:t>Analyse</a:t>
              </a:r>
            </a:p>
          </p:txBody>
        </p:sp>
        <p:sp>
          <p:nvSpPr>
            <p:cNvPr id="97291" name="Text Box 11"/>
            <p:cNvSpPr txBox="1">
              <a:spLocks noChangeArrowheads="1"/>
            </p:cNvSpPr>
            <p:nvPr/>
          </p:nvSpPr>
          <p:spPr bwMode="auto">
            <a:xfrm>
              <a:off x="2336" y="1571"/>
              <a:ext cx="623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1125"/>
                </a:spcBef>
                <a:buClrTx/>
              </a:pPr>
              <a:r>
                <a:rPr lang="en-GB" altLang="nl-BE" sz="2800" dirty="0">
                  <a:solidFill>
                    <a:srgbClr val="000000"/>
                  </a:solidFill>
                </a:rPr>
                <a:t>Design</a:t>
              </a:r>
            </a:p>
          </p:txBody>
        </p:sp>
        <p:sp>
          <p:nvSpPr>
            <p:cNvPr id="97292" name="Text Box 12"/>
            <p:cNvSpPr txBox="1">
              <a:spLocks noChangeArrowheads="1"/>
            </p:cNvSpPr>
            <p:nvPr/>
          </p:nvSpPr>
          <p:spPr bwMode="auto">
            <a:xfrm>
              <a:off x="3469" y="1571"/>
              <a:ext cx="623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1125"/>
                </a:spcBef>
                <a:buClrTx/>
              </a:pPr>
              <a:r>
                <a:rPr lang="en-GB" altLang="nl-BE" sz="2800" dirty="0">
                  <a:solidFill>
                    <a:srgbClr val="000000"/>
                  </a:solidFill>
                </a:rPr>
                <a:t>Testing</a:t>
              </a:r>
            </a:p>
          </p:txBody>
        </p:sp>
        <p:sp>
          <p:nvSpPr>
            <p:cNvPr id="97293" name="Text Box 13"/>
            <p:cNvSpPr txBox="1">
              <a:spLocks noChangeArrowheads="1"/>
            </p:cNvSpPr>
            <p:nvPr/>
          </p:nvSpPr>
          <p:spPr bwMode="auto">
            <a:xfrm>
              <a:off x="1247" y="2795"/>
              <a:ext cx="89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1125"/>
                </a:spcBef>
                <a:buClrTx/>
              </a:pPr>
              <a:r>
                <a:rPr lang="en-GB" altLang="nl-BE" dirty="0" err="1">
                  <a:solidFill>
                    <a:srgbClr val="000000"/>
                  </a:solidFill>
                </a:rPr>
                <a:t>Maak</a:t>
              </a:r>
              <a:r>
                <a:rPr lang="en-GB" altLang="nl-BE">
                  <a:solidFill>
                    <a:srgbClr val="000000"/>
                  </a:solidFill>
                </a:rPr>
                <a:t> </a:t>
              </a:r>
              <a:br>
                <a:rPr lang="en-GB" altLang="nl-BE">
                  <a:solidFill>
                    <a:srgbClr val="000000"/>
                  </a:solidFill>
                </a:rPr>
              </a:br>
              <a:r>
                <a:rPr lang="en-GB" altLang="nl-BE">
                  <a:solidFill>
                    <a:srgbClr val="000000"/>
                  </a:solidFill>
                </a:rPr>
                <a:t>Use Case</a:t>
              </a:r>
            </a:p>
          </p:txBody>
        </p:sp>
        <p:sp>
          <p:nvSpPr>
            <p:cNvPr id="97294" name="Text Box 14"/>
            <p:cNvSpPr txBox="1">
              <a:spLocks noChangeArrowheads="1"/>
            </p:cNvSpPr>
            <p:nvPr/>
          </p:nvSpPr>
          <p:spPr bwMode="auto">
            <a:xfrm>
              <a:off x="2289" y="2795"/>
              <a:ext cx="1032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1125"/>
                </a:spcBef>
                <a:buClrTx/>
              </a:pPr>
              <a:r>
                <a:rPr lang="en-GB" altLang="nl-BE">
                  <a:solidFill>
                    <a:srgbClr val="000000"/>
                  </a:solidFill>
                </a:rPr>
                <a:t>Implementeer Use Case</a:t>
              </a:r>
            </a:p>
          </p:txBody>
        </p:sp>
        <p:sp>
          <p:nvSpPr>
            <p:cNvPr id="97295" name="Text Box 15"/>
            <p:cNvSpPr txBox="1">
              <a:spLocks noChangeArrowheads="1"/>
            </p:cNvSpPr>
            <p:nvPr/>
          </p:nvSpPr>
          <p:spPr bwMode="auto">
            <a:xfrm>
              <a:off x="3333" y="2795"/>
              <a:ext cx="80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1125"/>
                </a:spcBef>
                <a:buClrTx/>
              </a:pPr>
              <a:r>
                <a:rPr lang="en-GB" altLang="nl-BE">
                  <a:solidFill>
                    <a:srgbClr val="000000"/>
                  </a:solidFill>
                </a:rPr>
                <a:t>Verifieer</a:t>
              </a:r>
              <a:br>
                <a:rPr lang="en-GB" altLang="nl-BE">
                  <a:solidFill>
                    <a:srgbClr val="000000"/>
                  </a:solidFill>
                </a:rPr>
              </a:br>
              <a:r>
                <a:rPr lang="en-GB" altLang="nl-BE">
                  <a:solidFill>
                    <a:srgbClr val="000000"/>
                  </a:solidFill>
                </a:rPr>
                <a:t>Use Case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F5F5711-AC7C-2144-BAFC-1F4FF80860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783088"/>
              </p:ext>
            </p:extLst>
          </p:nvPr>
        </p:nvGraphicFramePr>
        <p:xfrm>
          <a:off x="-600744" y="1052736"/>
          <a:ext cx="12673408" cy="4813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8306" name="Text Box 2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D769108E-FB95-42D0-9ED2-D3C9192A3F9E}" type="slidenum">
              <a:rPr lang="en-GB" altLang="nl-BE" sz="1100" smtClean="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5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98307" name="Text Box 3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1234634" y="32854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>
                <a:solidFill>
                  <a:srgbClr val="C0504D"/>
                </a:solidFill>
              </a:rPr>
              <a:t>Use Case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E831D-8B35-7147-B6B9-015635C745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408" y="2278590"/>
            <a:ext cx="3888432" cy="2230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ext Box 1"/>
          <p:cNvSpPr txBox="1">
            <a:spLocks noChangeArrowheads="1"/>
          </p:cNvSpPr>
          <p:nvPr/>
        </p:nvSpPr>
        <p:spPr bwMode="auto">
          <a:xfrm>
            <a:off x="1909763" y="1444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>
                <a:solidFill>
                  <a:srgbClr val="C0504D"/>
                </a:solidFill>
              </a:rPr>
              <a:t>Use Case diagram</a:t>
            </a:r>
          </a:p>
        </p:txBody>
      </p:sp>
      <p:sp>
        <p:nvSpPr>
          <p:cNvPr id="99330" name="Text Box 2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D9BCCDED-DC0B-4FBB-A04E-C167CC74F768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6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  <p:grpSp>
        <p:nvGrpSpPr>
          <p:cNvPr id="99332" name="Group 4"/>
          <p:cNvGrpSpPr>
            <a:grpSpLocks/>
          </p:cNvGrpSpPr>
          <p:nvPr/>
        </p:nvGrpSpPr>
        <p:grpSpPr bwMode="auto">
          <a:xfrm>
            <a:off x="335360" y="2481263"/>
            <a:ext cx="11737304" cy="3609940"/>
            <a:chOff x="249" y="1888"/>
            <a:chExt cx="5348" cy="1884"/>
          </a:xfrm>
        </p:grpSpPr>
        <p:sp>
          <p:nvSpPr>
            <p:cNvPr id="99333" name="Rectangle 5"/>
            <p:cNvSpPr>
              <a:spLocks noChangeArrowheads="1"/>
            </p:cNvSpPr>
            <p:nvPr/>
          </p:nvSpPr>
          <p:spPr bwMode="auto">
            <a:xfrm>
              <a:off x="3707" y="2947"/>
              <a:ext cx="1886" cy="808"/>
            </a:xfrm>
            <a:prstGeom prst="rect">
              <a:avLst/>
            </a:prstGeom>
            <a:solidFill>
              <a:srgbClr val="FFFFFF"/>
            </a:solidFill>
            <a:ln w="25560" cap="sq">
              <a:solidFill>
                <a:srgbClr val="C050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500"/>
                </a:spcBef>
                <a:buClrTx/>
              </a:pPr>
              <a:r>
                <a:rPr lang="en-GB" altLang="nl-BE" sz="2000">
                  <a:solidFill>
                    <a:srgbClr val="000000"/>
                  </a:solidFill>
                </a:rPr>
                <a:t>Muisklik, dropdown-menu</a:t>
              </a:r>
            </a:p>
          </p:txBody>
        </p:sp>
        <p:sp>
          <p:nvSpPr>
            <p:cNvPr id="99334" name="Rectangle 6"/>
            <p:cNvSpPr>
              <a:spLocks noChangeArrowheads="1"/>
            </p:cNvSpPr>
            <p:nvPr/>
          </p:nvSpPr>
          <p:spPr bwMode="auto">
            <a:xfrm>
              <a:off x="1977" y="2947"/>
              <a:ext cx="1714" cy="808"/>
            </a:xfrm>
            <a:prstGeom prst="rect">
              <a:avLst/>
            </a:prstGeom>
            <a:solidFill>
              <a:srgbClr val="FFFFFF"/>
            </a:solidFill>
            <a:ln w="25560" cap="sq">
              <a:solidFill>
                <a:srgbClr val="C050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500"/>
                </a:spcBef>
                <a:buClrTx/>
              </a:pPr>
              <a:r>
                <a:rPr lang="en-GB" altLang="nl-BE" sz="2000" dirty="0">
                  <a:solidFill>
                    <a:srgbClr val="000000"/>
                  </a:solidFill>
                </a:rPr>
                <a:t>De </a:t>
              </a:r>
              <a:r>
                <a:rPr lang="en-GB" altLang="nl-BE" sz="2000" dirty="0" err="1">
                  <a:solidFill>
                    <a:srgbClr val="000000"/>
                  </a:solidFill>
                </a:rPr>
                <a:t>klant</a:t>
              </a:r>
              <a:r>
                <a:rPr lang="en-GB" altLang="nl-BE" sz="2000" dirty="0">
                  <a:solidFill>
                    <a:srgbClr val="000000"/>
                  </a:solidFill>
                </a:rPr>
                <a:t> </a:t>
              </a:r>
              <a:r>
                <a:rPr lang="en-GB" altLang="nl-BE" sz="2000" dirty="0" err="1">
                  <a:solidFill>
                    <a:srgbClr val="000000"/>
                  </a:solidFill>
                </a:rPr>
                <a:t>kiest</a:t>
              </a:r>
              <a:r>
                <a:rPr lang="en-GB" altLang="nl-BE" sz="2000" dirty="0">
                  <a:solidFill>
                    <a:srgbClr val="000000"/>
                  </a:solidFill>
                </a:rPr>
                <a:t> de postcode </a:t>
              </a:r>
              <a:r>
                <a:rPr lang="en-GB" altLang="nl-BE" sz="2000" dirty="0" err="1">
                  <a:solidFill>
                    <a:srgbClr val="000000"/>
                  </a:solidFill>
                </a:rPr>
                <a:t>uit</a:t>
              </a:r>
              <a:r>
                <a:rPr lang="en-GB" altLang="nl-BE" sz="2000" dirty="0">
                  <a:solidFill>
                    <a:srgbClr val="000000"/>
                  </a:solidFill>
                </a:rPr>
                <a:t> </a:t>
              </a:r>
              <a:r>
                <a:rPr lang="en-GB" altLang="nl-BE" sz="2000" dirty="0" err="1">
                  <a:solidFill>
                    <a:srgbClr val="000000"/>
                  </a:solidFill>
                </a:rPr>
                <a:t>een</a:t>
              </a:r>
              <a:r>
                <a:rPr lang="en-GB" altLang="nl-BE" sz="2000" dirty="0">
                  <a:solidFill>
                    <a:srgbClr val="000000"/>
                  </a:solidFill>
                </a:rPr>
                <a:t> </a:t>
              </a:r>
              <a:r>
                <a:rPr lang="en-GB" altLang="nl-BE" sz="2000" dirty="0" err="1">
                  <a:solidFill>
                    <a:srgbClr val="000000"/>
                  </a:solidFill>
                </a:rPr>
                <a:t>lijst</a:t>
              </a:r>
              <a:endParaRPr lang="en-GB" altLang="nl-BE" sz="2000" dirty="0">
                <a:solidFill>
                  <a:srgbClr val="000000"/>
                </a:solidFill>
              </a:endParaRPr>
            </a:p>
          </p:txBody>
        </p:sp>
        <p:sp>
          <p:nvSpPr>
            <p:cNvPr id="99335" name="Rectangle 7"/>
            <p:cNvSpPr>
              <a:spLocks noChangeArrowheads="1"/>
            </p:cNvSpPr>
            <p:nvPr/>
          </p:nvSpPr>
          <p:spPr bwMode="auto">
            <a:xfrm>
              <a:off x="249" y="2947"/>
              <a:ext cx="1714" cy="808"/>
            </a:xfrm>
            <a:prstGeom prst="rect">
              <a:avLst/>
            </a:prstGeom>
            <a:solidFill>
              <a:srgbClr val="FFFFFF"/>
            </a:solidFill>
            <a:ln w="25560" cap="sq">
              <a:solidFill>
                <a:srgbClr val="C050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500"/>
                </a:spcBef>
                <a:buClrTx/>
              </a:pPr>
              <a:r>
                <a:rPr lang="en-GB" altLang="nl-BE" sz="2000">
                  <a:solidFill>
                    <a:srgbClr val="000000"/>
                  </a:solidFill>
                </a:rPr>
                <a:t>De klanten gebruiken de muis om de postcode te selecteren in het dropdown-menu</a:t>
              </a:r>
            </a:p>
          </p:txBody>
        </p:sp>
        <p:sp>
          <p:nvSpPr>
            <p:cNvPr id="99336" name="Rectangle 8"/>
            <p:cNvSpPr>
              <a:spLocks noChangeArrowheads="1"/>
            </p:cNvSpPr>
            <p:nvPr/>
          </p:nvSpPr>
          <p:spPr bwMode="auto">
            <a:xfrm>
              <a:off x="3703" y="2350"/>
              <a:ext cx="1886" cy="594"/>
            </a:xfrm>
            <a:prstGeom prst="rect">
              <a:avLst/>
            </a:prstGeom>
            <a:solidFill>
              <a:srgbClr val="FFFFFF"/>
            </a:solidFill>
            <a:ln w="25560" cap="sq">
              <a:solidFill>
                <a:srgbClr val="C050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500"/>
                </a:spcBef>
                <a:buClrTx/>
              </a:pPr>
              <a:r>
                <a:rPr lang="en-GB" altLang="nl-BE" sz="2000">
                  <a:solidFill>
                    <a:srgbClr val="000000"/>
                  </a:solidFill>
                </a:rPr>
                <a:t>Ok - knop</a:t>
              </a:r>
            </a:p>
          </p:txBody>
        </p:sp>
        <p:sp>
          <p:nvSpPr>
            <p:cNvPr id="99337" name="Rectangle 9"/>
            <p:cNvSpPr>
              <a:spLocks noChangeArrowheads="1"/>
            </p:cNvSpPr>
            <p:nvPr/>
          </p:nvSpPr>
          <p:spPr bwMode="auto">
            <a:xfrm>
              <a:off x="1977" y="2345"/>
              <a:ext cx="1714" cy="594"/>
            </a:xfrm>
            <a:prstGeom prst="rect">
              <a:avLst/>
            </a:prstGeom>
            <a:solidFill>
              <a:srgbClr val="FFFFFF"/>
            </a:solidFill>
            <a:ln w="25560" cap="sq">
              <a:solidFill>
                <a:srgbClr val="C050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500"/>
                </a:spcBef>
                <a:buClrTx/>
              </a:pPr>
              <a:r>
                <a:rPr lang="en-GB" altLang="nl-BE" sz="2000">
                  <a:solidFill>
                    <a:srgbClr val="000000"/>
                  </a:solidFill>
                </a:rPr>
                <a:t>De bediende beëindigt de transactie</a:t>
              </a:r>
            </a:p>
          </p:txBody>
        </p:sp>
        <p:sp>
          <p:nvSpPr>
            <p:cNvPr id="99338" name="Rectangle 10"/>
            <p:cNvSpPr>
              <a:spLocks noChangeArrowheads="1"/>
            </p:cNvSpPr>
            <p:nvPr/>
          </p:nvSpPr>
          <p:spPr bwMode="auto">
            <a:xfrm>
              <a:off x="249" y="2345"/>
              <a:ext cx="1714" cy="594"/>
            </a:xfrm>
            <a:prstGeom prst="rect">
              <a:avLst/>
            </a:prstGeom>
            <a:solidFill>
              <a:srgbClr val="FFFFFF"/>
            </a:solidFill>
            <a:ln w="25560" cap="sq">
              <a:solidFill>
                <a:srgbClr val="C050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500"/>
                </a:spcBef>
                <a:buClrTx/>
              </a:pPr>
              <a:r>
                <a:rPr lang="en-GB" altLang="nl-BE" sz="2000">
                  <a:solidFill>
                    <a:srgbClr val="000000"/>
                  </a:solidFill>
                </a:rPr>
                <a:t>De bediende drukt op de OK knop</a:t>
              </a:r>
            </a:p>
          </p:txBody>
        </p:sp>
        <p:sp>
          <p:nvSpPr>
            <p:cNvPr id="99339" name="Rectangle 11"/>
            <p:cNvSpPr>
              <a:spLocks noChangeArrowheads="1"/>
            </p:cNvSpPr>
            <p:nvPr/>
          </p:nvSpPr>
          <p:spPr bwMode="auto">
            <a:xfrm>
              <a:off x="3707" y="1905"/>
              <a:ext cx="1886" cy="443"/>
            </a:xfrm>
            <a:prstGeom prst="rect">
              <a:avLst/>
            </a:prstGeom>
            <a:solidFill>
              <a:srgbClr val="C00000"/>
            </a:solidFill>
            <a:ln w="25560" cap="sq">
              <a:solidFill>
                <a:srgbClr val="C050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700"/>
                </a:spcBef>
                <a:buClrTx/>
              </a:pPr>
              <a:r>
                <a:rPr lang="en-GB" altLang="nl-BE" sz="2000" b="1" err="1">
                  <a:solidFill>
                    <a:schemeClr val="bg1"/>
                  </a:solidFill>
                </a:rPr>
                <a:t>Veronderstelling</a:t>
              </a:r>
              <a:endParaRPr lang="en-GB" altLang="nl-BE" sz="2000" b="1">
                <a:solidFill>
                  <a:schemeClr val="bg1"/>
                </a:solidFill>
              </a:endParaRPr>
            </a:p>
          </p:txBody>
        </p:sp>
        <p:sp>
          <p:nvSpPr>
            <p:cNvPr id="99340" name="Rectangle 12"/>
            <p:cNvSpPr>
              <a:spLocks noChangeArrowheads="1"/>
            </p:cNvSpPr>
            <p:nvPr/>
          </p:nvSpPr>
          <p:spPr bwMode="auto">
            <a:xfrm>
              <a:off x="1977" y="1888"/>
              <a:ext cx="1714" cy="443"/>
            </a:xfrm>
            <a:prstGeom prst="rect">
              <a:avLst/>
            </a:prstGeom>
            <a:solidFill>
              <a:srgbClr val="C00000"/>
            </a:solidFill>
            <a:ln w="25560" cap="sq">
              <a:solidFill>
                <a:srgbClr val="C050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700"/>
                </a:spcBef>
                <a:buClrTx/>
              </a:pPr>
              <a:r>
                <a:rPr lang="en-GB" altLang="nl-BE" sz="2000" b="1">
                  <a:solidFill>
                    <a:schemeClr val="bg1"/>
                  </a:solidFill>
                </a:rPr>
                <a:t>Do</a:t>
              </a:r>
            </a:p>
          </p:txBody>
        </p:sp>
        <p:sp>
          <p:nvSpPr>
            <p:cNvPr id="99341" name="Rectangle 13"/>
            <p:cNvSpPr>
              <a:spLocks noChangeArrowheads="1"/>
            </p:cNvSpPr>
            <p:nvPr/>
          </p:nvSpPr>
          <p:spPr bwMode="auto">
            <a:xfrm>
              <a:off x="249" y="1888"/>
              <a:ext cx="1714" cy="443"/>
            </a:xfrm>
            <a:prstGeom prst="rect">
              <a:avLst/>
            </a:prstGeom>
            <a:solidFill>
              <a:srgbClr val="C00000"/>
            </a:solidFill>
            <a:ln w="25560" cap="sq">
              <a:solidFill>
                <a:srgbClr val="C050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700"/>
                </a:spcBef>
                <a:buClrTx/>
              </a:pPr>
              <a:r>
                <a:rPr lang="en-GB" altLang="nl-BE" sz="2000" b="1">
                  <a:solidFill>
                    <a:schemeClr val="bg1"/>
                  </a:solidFill>
                </a:rPr>
                <a:t>Don’t</a:t>
              </a:r>
            </a:p>
          </p:txBody>
        </p:sp>
        <p:sp>
          <p:nvSpPr>
            <p:cNvPr id="99342" name="Line 14"/>
            <p:cNvSpPr>
              <a:spLocks noChangeShapeType="1"/>
            </p:cNvSpPr>
            <p:nvPr/>
          </p:nvSpPr>
          <p:spPr bwMode="auto">
            <a:xfrm>
              <a:off x="249" y="1888"/>
              <a:ext cx="5336" cy="0"/>
            </a:xfrm>
            <a:prstGeom prst="line">
              <a:avLst/>
            </a:prstGeom>
            <a:noFill/>
            <a:ln w="25560" cap="sq">
              <a:solidFill>
                <a:srgbClr val="C0504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 sz="2000"/>
            </a:p>
          </p:txBody>
        </p:sp>
        <p:sp>
          <p:nvSpPr>
            <p:cNvPr id="99343" name="Line 15"/>
            <p:cNvSpPr>
              <a:spLocks noChangeShapeType="1"/>
            </p:cNvSpPr>
            <p:nvPr/>
          </p:nvSpPr>
          <p:spPr bwMode="auto">
            <a:xfrm>
              <a:off x="249" y="2345"/>
              <a:ext cx="5336" cy="0"/>
            </a:xfrm>
            <a:prstGeom prst="line">
              <a:avLst/>
            </a:prstGeom>
            <a:noFill/>
            <a:ln w="25560" cap="sq">
              <a:solidFill>
                <a:srgbClr val="C0504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 sz="2000"/>
            </a:p>
          </p:txBody>
        </p:sp>
        <p:sp>
          <p:nvSpPr>
            <p:cNvPr id="99344" name="Line 16"/>
            <p:cNvSpPr>
              <a:spLocks noChangeShapeType="1"/>
            </p:cNvSpPr>
            <p:nvPr/>
          </p:nvSpPr>
          <p:spPr bwMode="auto">
            <a:xfrm>
              <a:off x="249" y="2947"/>
              <a:ext cx="5336" cy="0"/>
            </a:xfrm>
            <a:prstGeom prst="line">
              <a:avLst/>
            </a:prstGeom>
            <a:noFill/>
            <a:ln w="25560" cap="sq">
              <a:solidFill>
                <a:srgbClr val="C0504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 sz="2000"/>
            </a:p>
          </p:txBody>
        </p:sp>
        <p:sp>
          <p:nvSpPr>
            <p:cNvPr id="99345" name="Line 17"/>
            <p:cNvSpPr>
              <a:spLocks noChangeShapeType="1"/>
            </p:cNvSpPr>
            <p:nvPr/>
          </p:nvSpPr>
          <p:spPr bwMode="auto">
            <a:xfrm>
              <a:off x="249" y="3772"/>
              <a:ext cx="5336" cy="0"/>
            </a:xfrm>
            <a:prstGeom prst="line">
              <a:avLst/>
            </a:prstGeom>
            <a:noFill/>
            <a:ln w="25560" cap="sq">
              <a:solidFill>
                <a:srgbClr val="C0504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 sz="2000"/>
            </a:p>
          </p:txBody>
        </p:sp>
        <p:sp>
          <p:nvSpPr>
            <p:cNvPr id="99346" name="Line 18"/>
            <p:cNvSpPr>
              <a:spLocks noChangeShapeType="1"/>
            </p:cNvSpPr>
            <p:nvPr/>
          </p:nvSpPr>
          <p:spPr bwMode="auto">
            <a:xfrm>
              <a:off x="249" y="1888"/>
              <a:ext cx="0" cy="1872"/>
            </a:xfrm>
            <a:prstGeom prst="line">
              <a:avLst/>
            </a:prstGeom>
            <a:noFill/>
            <a:ln w="25560" cap="sq">
              <a:solidFill>
                <a:srgbClr val="C0504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 sz="2000"/>
            </a:p>
          </p:txBody>
        </p:sp>
        <p:sp>
          <p:nvSpPr>
            <p:cNvPr id="99347" name="Line 19"/>
            <p:cNvSpPr>
              <a:spLocks noChangeShapeType="1"/>
            </p:cNvSpPr>
            <p:nvPr/>
          </p:nvSpPr>
          <p:spPr bwMode="auto">
            <a:xfrm>
              <a:off x="1977" y="1888"/>
              <a:ext cx="0" cy="1872"/>
            </a:xfrm>
            <a:prstGeom prst="line">
              <a:avLst/>
            </a:prstGeom>
            <a:noFill/>
            <a:ln w="25560" cap="sq">
              <a:solidFill>
                <a:srgbClr val="C0504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 sz="2000"/>
            </a:p>
          </p:txBody>
        </p:sp>
        <p:sp>
          <p:nvSpPr>
            <p:cNvPr id="99348" name="Line 20"/>
            <p:cNvSpPr>
              <a:spLocks noChangeShapeType="1"/>
            </p:cNvSpPr>
            <p:nvPr/>
          </p:nvSpPr>
          <p:spPr bwMode="auto">
            <a:xfrm>
              <a:off x="3694" y="1888"/>
              <a:ext cx="0" cy="1872"/>
            </a:xfrm>
            <a:prstGeom prst="line">
              <a:avLst/>
            </a:prstGeom>
            <a:noFill/>
            <a:ln w="25560" cap="sq">
              <a:solidFill>
                <a:srgbClr val="C0504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 sz="2000"/>
            </a:p>
          </p:txBody>
        </p:sp>
        <p:sp>
          <p:nvSpPr>
            <p:cNvPr id="99349" name="Line 21"/>
            <p:cNvSpPr>
              <a:spLocks noChangeShapeType="1"/>
            </p:cNvSpPr>
            <p:nvPr/>
          </p:nvSpPr>
          <p:spPr bwMode="auto">
            <a:xfrm>
              <a:off x="5597" y="1888"/>
              <a:ext cx="0" cy="1872"/>
            </a:xfrm>
            <a:prstGeom prst="line">
              <a:avLst/>
            </a:prstGeom>
            <a:noFill/>
            <a:ln w="25560" cap="sq">
              <a:solidFill>
                <a:srgbClr val="C0504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 sz="2000"/>
            </a:p>
          </p:txBody>
        </p:sp>
      </p:grpSp>
      <p:sp>
        <p:nvSpPr>
          <p:cNvPr id="99350" name="Text Box 22"/>
          <p:cNvSpPr txBox="1">
            <a:spLocks noChangeArrowheads="1"/>
          </p:cNvSpPr>
          <p:nvPr/>
        </p:nvSpPr>
        <p:spPr bwMode="auto">
          <a:xfrm>
            <a:off x="2063750" y="1700213"/>
            <a:ext cx="6192838" cy="48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57200" indent="-438150"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00"/>
              </a:spcBef>
              <a:buClrTx/>
            </a:pPr>
            <a:r>
              <a:rPr lang="en-GB" altLang="nl-BE" sz="2800" err="1">
                <a:solidFill>
                  <a:srgbClr val="000000"/>
                </a:solidFill>
              </a:rPr>
              <a:t>Veronderstellingen</a:t>
            </a:r>
            <a:r>
              <a:rPr lang="en-GB" altLang="nl-BE" sz="2000">
                <a:solidFill>
                  <a:srgbClr val="000000"/>
                </a:solidFill>
              </a:rPr>
              <a:t> </a:t>
            </a:r>
            <a:r>
              <a:rPr lang="en-GB" altLang="nl-BE" sz="2800" err="1">
                <a:solidFill>
                  <a:srgbClr val="000000"/>
                </a:solidFill>
              </a:rPr>
              <a:t>wegnemen</a:t>
            </a:r>
            <a:endParaRPr lang="en-GB" altLang="nl-BE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0823C2-0244-E74A-BE60-38DD60CC4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240" y="74612"/>
            <a:ext cx="6840760" cy="3403600"/>
          </a:xfrm>
          <a:prstGeom prst="rect">
            <a:avLst/>
          </a:prstGeom>
        </p:spPr>
      </p:pic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1981200" y="1444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>
                <a:solidFill>
                  <a:srgbClr val="C0504D"/>
                </a:solidFill>
              </a:rPr>
              <a:t>Use Case diagram</a:t>
            </a:r>
          </a:p>
        </p:txBody>
      </p:sp>
      <p:sp>
        <p:nvSpPr>
          <p:cNvPr id="100354" name="Text Box 2"/>
          <p:cNvSpPr txBox="1">
            <a:spLocks noChangeArrowheads="1"/>
          </p:cNvSpPr>
          <p:nvPr/>
        </p:nvSpPr>
        <p:spPr bwMode="auto">
          <a:xfrm>
            <a:off x="1559496" y="1791494"/>
            <a:ext cx="991874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87338" indent="-268288"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1028700" indent="-552450"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00"/>
              </a:spcBef>
              <a:buClrTx/>
            </a:pPr>
            <a:r>
              <a:rPr lang="en-GB" altLang="nl-BE" sz="3200" dirty="0" err="1">
                <a:solidFill>
                  <a:srgbClr val="000000"/>
                </a:solidFill>
              </a:rPr>
              <a:t>Te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vermijden</a:t>
            </a:r>
            <a:r>
              <a:rPr lang="en-GB" altLang="nl-BE" sz="3200" dirty="0">
                <a:solidFill>
                  <a:srgbClr val="000000"/>
                </a:solidFill>
              </a:rPr>
              <a:t> :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ClrTx/>
            </a:pPr>
            <a:endParaRPr lang="en-GB" altLang="nl-BE" sz="3200" b="1" u="sng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  <a:buClrTx/>
              <a:buFont typeface="Wingdings" panose="05000000000000000000" pitchFamily="2" charset="2"/>
              <a:buChar char="q"/>
            </a:pPr>
            <a:r>
              <a:rPr lang="en-GB" altLang="nl-BE" sz="3200" dirty="0" err="1">
                <a:solidFill>
                  <a:srgbClr val="000000"/>
                </a:solidFill>
              </a:rPr>
              <a:t>Specifieke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personen</a:t>
            </a:r>
            <a:endParaRPr lang="en-GB" altLang="nl-BE" sz="3200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  <a:buClrTx/>
              <a:buFont typeface="Wingdings" panose="05000000000000000000" pitchFamily="2" charset="2"/>
              <a:buChar char="q"/>
            </a:pPr>
            <a:r>
              <a:rPr lang="en-GB" altLang="nl-BE" sz="3200" dirty="0" err="1">
                <a:solidFill>
                  <a:srgbClr val="000000"/>
                </a:solidFill>
              </a:rPr>
              <a:t>Specifieke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afdelingen</a:t>
            </a:r>
            <a:r>
              <a:rPr lang="en-GB" altLang="nl-BE" sz="3200" dirty="0">
                <a:solidFill>
                  <a:srgbClr val="000000"/>
                </a:solidFill>
              </a:rPr>
              <a:t> in </a:t>
            </a:r>
            <a:r>
              <a:rPr lang="en-GB" altLang="nl-BE" sz="3200" dirty="0" err="1">
                <a:solidFill>
                  <a:srgbClr val="000000"/>
                </a:solidFill>
              </a:rPr>
              <a:t>organisatie</a:t>
            </a:r>
            <a:endParaRPr lang="en-GB" altLang="nl-BE" sz="3200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  <a:buClrTx/>
              <a:buFont typeface="Wingdings" panose="05000000000000000000" pitchFamily="2" charset="2"/>
              <a:buChar char="q"/>
            </a:pPr>
            <a:r>
              <a:rPr lang="en-GB" altLang="nl-BE" sz="3200" dirty="0">
                <a:solidFill>
                  <a:srgbClr val="000000"/>
                </a:solidFill>
              </a:rPr>
              <a:t>UI </a:t>
            </a:r>
            <a:r>
              <a:rPr lang="en-GB" altLang="nl-BE" sz="3200" dirty="0" err="1">
                <a:solidFill>
                  <a:srgbClr val="000000"/>
                </a:solidFill>
              </a:rPr>
              <a:t>kenmerken</a:t>
            </a:r>
            <a:r>
              <a:rPr lang="en-GB" altLang="nl-BE" sz="3200" dirty="0">
                <a:solidFill>
                  <a:srgbClr val="000000"/>
                </a:solidFill>
              </a:rPr>
              <a:t> (</a:t>
            </a:r>
            <a:r>
              <a:rPr lang="en-GB" altLang="nl-BE" sz="3200" dirty="0" err="1">
                <a:solidFill>
                  <a:srgbClr val="000000"/>
                </a:solidFill>
              </a:rPr>
              <a:t>knoppen</a:t>
            </a:r>
            <a:r>
              <a:rPr lang="en-GB" altLang="nl-BE" sz="3200" dirty="0">
                <a:solidFill>
                  <a:srgbClr val="000000"/>
                </a:solidFill>
              </a:rPr>
              <a:t>, menu’s…)</a:t>
            </a:r>
            <a:r>
              <a:rPr lang="ar-SA" altLang="nl-BE" sz="3200" dirty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US" altLang="nl-BE" sz="3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  <a:buClrTx/>
              <a:buFont typeface="Wingdings" panose="05000000000000000000" pitchFamily="2" charset="2"/>
              <a:buChar char="q"/>
            </a:pPr>
            <a:r>
              <a:rPr lang="en-GB" altLang="nl-BE" sz="3200" dirty="0" err="1">
                <a:solidFill>
                  <a:srgbClr val="000000"/>
                </a:solidFill>
              </a:rPr>
              <a:t>Veronderstelling</a:t>
            </a:r>
            <a:r>
              <a:rPr lang="en-GB" altLang="nl-BE" sz="3200" dirty="0">
                <a:solidFill>
                  <a:srgbClr val="000000"/>
                </a:solidFill>
              </a:rPr>
              <a:t> over </a:t>
            </a:r>
            <a:r>
              <a:rPr lang="en-GB" altLang="nl-BE" sz="3200" dirty="0" err="1">
                <a:solidFill>
                  <a:srgbClr val="000000"/>
                </a:solidFill>
              </a:rPr>
              <a:t>zaken</a:t>
            </a:r>
            <a:r>
              <a:rPr lang="en-GB" altLang="nl-BE" sz="3200" dirty="0">
                <a:solidFill>
                  <a:srgbClr val="000000"/>
                </a:solidFill>
              </a:rPr>
              <a:t> die </a:t>
            </a:r>
            <a:r>
              <a:rPr lang="en-GB" altLang="nl-BE" sz="3200" dirty="0" err="1">
                <a:solidFill>
                  <a:srgbClr val="000000"/>
                </a:solidFill>
              </a:rPr>
              <a:t>fysiek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gebeuren</a:t>
            </a:r>
            <a:endParaRPr lang="en-GB" altLang="nl-BE" sz="3200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  <a:buClrTx/>
              <a:buFont typeface="Wingdings" panose="05000000000000000000" pitchFamily="2" charset="2"/>
              <a:buChar char="q"/>
            </a:pPr>
            <a:r>
              <a:rPr lang="en-GB" altLang="nl-BE" sz="3200" dirty="0">
                <a:solidFill>
                  <a:srgbClr val="000000"/>
                </a:solidFill>
              </a:rPr>
              <a:t>IF THEN ELSE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  <a:buClrTx/>
              <a:buFont typeface="Wingdings" panose="05000000000000000000" pitchFamily="2" charset="2"/>
              <a:buChar char="q"/>
            </a:pPr>
            <a:r>
              <a:rPr lang="en-GB" altLang="nl-BE" sz="3200" dirty="0">
                <a:solidFill>
                  <a:srgbClr val="000000"/>
                </a:solidFill>
              </a:rPr>
              <a:t>Pseudocode</a:t>
            </a:r>
          </a:p>
        </p:txBody>
      </p:sp>
      <p:sp>
        <p:nvSpPr>
          <p:cNvPr id="100355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42C98BD6-B59A-4C94-9A32-2188CC1A2F25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7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00356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D57459C-79CC-8C45-8864-EAF6AFEB7F39}"/>
              </a:ext>
            </a:extLst>
          </p:cNvPr>
          <p:cNvSpPr/>
          <p:nvPr/>
        </p:nvSpPr>
        <p:spPr>
          <a:xfrm rot="2488223" flipH="1">
            <a:off x="6374989" y="2035092"/>
            <a:ext cx="45719" cy="914400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3538E91-9356-C043-B4DF-E5D6ADD4C2C7}"/>
              </a:ext>
            </a:extLst>
          </p:cNvPr>
          <p:cNvSpPr/>
          <p:nvPr/>
        </p:nvSpPr>
        <p:spPr>
          <a:xfrm rot="19451971" flipH="1">
            <a:off x="6341292" y="2065580"/>
            <a:ext cx="45719" cy="853424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ext Box 1"/>
          <p:cNvSpPr txBox="1">
            <a:spLocks noChangeArrowheads="1"/>
          </p:cNvSpPr>
          <p:nvPr/>
        </p:nvSpPr>
        <p:spPr bwMode="auto">
          <a:xfrm>
            <a:off x="1487488" y="115081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>
                <a:solidFill>
                  <a:srgbClr val="C0504D"/>
                </a:solidFill>
              </a:rPr>
              <a:t>Use Case diagram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89B78C5-5F61-C446-AC8C-B530A2A1C2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9128458"/>
              </p:ext>
            </p:extLst>
          </p:nvPr>
        </p:nvGraphicFramePr>
        <p:xfrm>
          <a:off x="1199456" y="980728"/>
          <a:ext cx="10451842" cy="561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1379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E742F7BA-41E9-46A9-BD5F-E59AFA5B8941}" type="slidenum">
              <a:rPr lang="en-GB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8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ext Box 1"/>
          <p:cNvSpPr txBox="1">
            <a:spLocks noChangeArrowheads="1"/>
          </p:cNvSpPr>
          <p:nvPr/>
        </p:nvSpPr>
        <p:spPr bwMode="auto">
          <a:xfrm>
            <a:off x="1981200" y="1444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>
                <a:solidFill>
                  <a:srgbClr val="C0504D"/>
                </a:solidFill>
              </a:rPr>
              <a:t>Use Case diagram</a:t>
            </a:r>
          </a:p>
        </p:txBody>
      </p:sp>
      <p:sp>
        <p:nvSpPr>
          <p:cNvPr id="102402" name="Text Box 2"/>
          <p:cNvSpPr txBox="1">
            <a:spLocks noChangeArrowheads="1"/>
          </p:cNvSpPr>
          <p:nvPr/>
        </p:nvSpPr>
        <p:spPr bwMode="auto">
          <a:xfrm>
            <a:off x="839416" y="2780928"/>
            <a:ext cx="1116124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584200" indent="-584200"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4200" algn="l"/>
                <a:tab pos="1031875" algn="l"/>
                <a:tab pos="1481138" algn="l"/>
                <a:tab pos="1930400" algn="l"/>
                <a:tab pos="2379663" algn="l"/>
                <a:tab pos="2828925" algn="l"/>
                <a:tab pos="3278188" algn="l"/>
                <a:tab pos="3727450" algn="l"/>
                <a:tab pos="4176713" algn="l"/>
                <a:tab pos="4625975" algn="l"/>
                <a:tab pos="5075238" algn="l"/>
                <a:tab pos="5524500" algn="l"/>
                <a:tab pos="5973763" algn="l"/>
                <a:tab pos="6423025" algn="l"/>
                <a:tab pos="6872288" algn="l"/>
                <a:tab pos="7321550" algn="l"/>
                <a:tab pos="7770813" algn="l"/>
                <a:tab pos="8220075" algn="l"/>
                <a:tab pos="8669338" algn="l"/>
                <a:tab pos="9118600" algn="l"/>
                <a:tab pos="9567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700"/>
              </a:spcBef>
              <a:buClr>
                <a:srgbClr val="C0504D"/>
              </a:buClr>
              <a:buFont typeface="Times New Roman" panose="02020603050405020304" pitchFamily="18" charset="0"/>
              <a:buAutoNum type="arabicPeriod"/>
            </a:pPr>
            <a:r>
              <a:rPr lang="en-GB" altLang="nl-BE" sz="2800" err="1">
                <a:solidFill>
                  <a:srgbClr val="000000"/>
                </a:solidFill>
              </a:rPr>
              <a:t>Functionele</a:t>
            </a:r>
            <a:r>
              <a:rPr lang="en-GB" altLang="nl-BE" sz="2800">
                <a:solidFill>
                  <a:srgbClr val="000000"/>
                </a:solidFill>
              </a:rPr>
              <a:t> </a:t>
            </a:r>
            <a:r>
              <a:rPr lang="en-GB" altLang="nl-BE" sz="2800" err="1">
                <a:solidFill>
                  <a:srgbClr val="000000"/>
                </a:solidFill>
              </a:rPr>
              <a:t>en</a:t>
            </a:r>
            <a:endParaRPr lang="en-GB" altLang="nl-BE" sz="2800">
              <a:solidFill>
                <a:srgbClr val="000000"/>
              </a:solidFill>
            </a:endParaRPr>
          </a:p>
          <a:p>
            <a:pPr marL="0" indent="0" eaLnBrk="1" hangingPunct="1">
              <a:spcBef>
                <a:spcPts val="700"/>
              </a:spcBef>
              <a:buClr>
                <a:srgbClr val="C0504D"/>
              </a:buClr>
            </a:pPr>
            <a:r>
              <a:rPr lang="en-GB" altLang="nl-BE" sz="2800">
                <a:solidFill>
                  <a:srgbClr val="000000"/>
                </a:solidFill>
              </a:rPr>
              <a:t> </a:t>
            </a:r>
            <a:r>
              <a:rPr lang="en-GB" altLang="nl-BE" sz="2800" err="1">
                <a:solidFill>
                  <a:srgbClr val="000000"/>
                </a:solidFill>
              </a:rPr>
              <a:t>niet-functionele</a:t>
            </a:r>
            <a:r>
              <a:rPr lang="en-GB" altLang="nl-BE" sz="2800">
                <a:solidFill>
                  <a:srgbClr val="000000"/>
                </a:solidFill>
              </a:rPr>
              <a:t> </a:t>
            </a:r>
            <a:r>
              <a:rPr lang="en-GB" altLang="nl-BE" sz="2800" err="1">
                <a:solidFill>
                  <a:srgbClr val="000000"/>
                </a:solidFill>
              </a:rPr>
              <a:t>systeemeisen</a:t>
            </a:r>
            <a:endParaRPr lang="en-GB" altLang="nl-BE" sz="2800">
              <a:solidFill>
                <a:srgbClr val="000000"/>
              </a:solidFill>
            </a:endParaRPr>
          </a:p>
          <a:p>
            <a:pPr marL="585788" eaLnBrk="1" hangingPunct="1">
              <a:spcBef>
                <a:spcPts val="700"/>
              </a:spcBef>
              <a:buClrTx/>
            </a:pPr>
            <a:endParaRPr lang="en-GB" altLang="nl-BE" sz="2800">
              <a:solidFill>
                <a:srgbClr val="000000"/>
              </a:solidFill>
            </a:endParaRPr>
          </a:p>
          <a:p>
            <a:pPr lvl="2" indent="-227013" algn="just" eaLnBrk="1" hangingPunct="1">
              <a:spcBef>
                <a:spcPts val="700"/>
              </a:spcBef>
              <a:buClrTx/>
            </a:pPr>
            <a:endParaRPr lang="en-GB" altLang="nl-BE">
              <a:solidFill>
                <a:srgbClr val="000000"/>
              </a:solidFill>
            </a:endParaRPr>
          </a:p>
        </p:txBody>
      </p:sp>
      <p:sp>
        <p:nvSpPr>
          <p:cNvPr id="102403" name="Text Box 3"/>
          <p:cNvSpPr txBox="1">
            <a:spLocks noChangeArrowheads="1"/>
          </p:cNvSpPr>
          <p:nvPr/>
        </p:nvSpPr>
        <p:spPr bwMode="auto">
          <a:xfrm>
            <a:off x="8077200" y="6245225"/>
            <a:ext cx="21272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BD9F83EF-4549-4E49-AFE8-F413200FF71F}" type="slidenum">
              <a:rPr lang="en-GB" altLang="nl-BE" sz="1100" smtClean="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9</a:t>
            </a:fld>
            <a:endParaRPr lang="en-GB" altLang="nl-BE" sz="1100">
              <a:solidFill>
                <a:srgbClr val="000000"/>
              </a:solidFill>
            </a:endParaRPr>
          </a:p>
        </p:txBody>
      </p:sp>
      <p:sp>
        <p:nvSpPr>
          <p:cNvPr id="102404" name="Text Box 4"/>
          <p:cNvSpPr txBox="1">
            <a:spLocks noChangeArrowheads="1"/>
          </p:cNvSpPr>
          <p:nvPr/>
        </p:nvSpPr>
        <p:spPr bwMode="auto">
          <a:xfrm>
            <a:off x="8261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5E3B3C-6984-AA4A-AB32-A3CD635D9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464" y="213226"/>
            <a:ext cx="4235625" cy="6500311"/>
          </a:xfrm>
          <a:prstGeom prst="rect">
            <a:avLst/>
          </a:prstGeom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5043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11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Kantoorthema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1313</Words>
  <Application>Microsoft Macintosh PowerPoint</Application>
  <PresentationFormat>Widescreen</PresentationFormat>
  <Paragraphs>425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35</vt:i4>
      </vt:variant>
    </vt:vector>
  </HeadingPairs>
  <TitlesOfParts>
    <vt:vector size="53" baseType="lpstr">
      <vt:lpstr>.Apple Color Emoji UI</vt:lpstr>
      <vt:lpstr>Algerian</vt:lpstr>
      <vt:lpstr>Arial</vt:lpstr>
      <vt:lpstr>Calibri</vt:lpstr>
      <vt:lpstr>Calibri Light</vt:lpstr>
      <vt:lpstr>Century Gothic</vt:lpstr>
      <vt:lpstr>Times New Roman</vt:lpstr>
      <vt:lpstr>Wingdings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3_Kantoorthema</vt:lpstr>
      <vt:lpstr>1_Kantoorthema</vt:lpstr>
      <vt:lpstr>2_Kantoorthema</vt:lpstr>
      <vt:lpstr>Software analyse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analyse </dc:title>
  <dc:creator>Van Eyken Koen</dc:creator>
  <cp:lastModifiedBy>Van Eyken Koen</cp:lastModifiedBy>
  <cp:revision>1</cp:revision>
  <dcterms:created xsi:type="dcterms:W3CDTF">2020-06-10T14:34:13Z</dcterms:created>
  <dcterms:modified xsi:type="dcterms:W3CDTF">2021-02-04T07:48:16Z</dcterms:modified>
</cp:coreProperties>
</file>